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 id="2147485786" r:id="rId5"/>
  </p:sldMasterIdLst>
  <p:notesMasterIdLst>
    <p:notesMasterId r:id="rId27"/>
  </p:notesMasterIdLst>
  <p:sldIdLst>
    <p:sldId id="256" r:id="rId6"/>
    <p:sldId id="257"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61" r:id="rId26"/>
  </p:sldIdLst>
  <p:sldSz cx="12192000" cy="6858000"/>
  <p:notesSz cx="6858000" cy="9144000"/>
  <p:embeddedFontLst>
    <p:embeddedFont>
      <p:font typeface="MS PGothic" panose="020B0600070205080204" pitchFamily="34" charset="-128"/>
      <p:regular r:id="rId28"/>
    </p:embeddedFont>
    <p:embeddedFont>
      <p:font typeface="Myriad Pro" panose="020B0503030403020204" charset="0"/>
      <p:regular r:id="rId29"/>
      <p:bold r:id="rId30"/>
      <p:italic r:id="rId31"/>
      <p:boldItalic r:id="rId32"/>
    </p:embeddedFont>
    <p:embeddedFont>
      <p:font typeface="Minion Pro" panose="02040503050201020203"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MS PGothic" panose="020B0600070205080204" pitchFamily="34" charset="-128"/>
      <p:regular r:id="rId28"/>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6395"/>
    <a:srgbClr val="5B6094"/>
    <a:srgbClr val="626797"/>
    <a:srgbClr val="6D719D"/>
    <a:srgbClr val="777CA2"/>
    <a:srgbClr val="9999FF"/>
    <a:srgbClr val="6666FF"/>
    <a:srgbClr val="6699FF"/>
    <a:srgbClr val="E9A311"/>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97" autoAdjust="0"/>
  </p:normalViewPr>
  <p:slideViewPr>
    <p:cSldViewPr snapToGrid="0" snapToObjects="1">
      <p:cViewPr varScale="1">
        <p:scale>
          <a:sx n="49" d="100"/>
          <a:sy n="49" d="100"/>
        </p:scale>
        <p:origin x="60" y="3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55" d="100"/>
          <a:sy n="55" d="100"/>
        </p:scale>
        <p:origin x="184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0AFAC-548C-47D3-9AA5-216330C4C892}"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7C524-57C9-4646-8B3E-2E38603906F0}" type="slidenum">
              <a:rPr lang="en-US" smtClean="0"/>
              <a:t>‹#›</a:t>
            </a:fld>
            <a:endParaRPr lang="en-US"/>
          </a:p>
        </p:txBody>
      </p:sp>
    </p:spTree>
    <p:extLst>
      <p:ext uri="{BB962C8B-B14F-4D97-AF65-F5344CB8AC3E}">
        <p14:creationId xmlns:p14="http://schemas.microsoft.com/office/powerpoint/2010/main" val="413530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77C524-57C9-4646-8B3E-2E38603906F0}" type="slidenum">
              <a:rPr lang="en-US" smtClean="0"/>
              <a:t>1</a:t>
            </a:fld>
            <a:endParaRPr lang="en-US"/>
          </a:p>
        </p:txBody>
      </p:sp>
    </p:spTree>
    <p:extLst>
      <p:ext uri="{BB962C8B-B14F-4D97-AF65-F5344CB8AC3E}">
        <p14:creationId xmlns:p14="http://schemas.microsoft.com/office/powerpoint/2010/main" val="101796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3C460AE1-CB57-4C64-B227-DD9DA34C82E9}"/>
              </a:ext>
            </a:extLst>
          </p:cNvPr>
          <p:cNvSpPr>
            <a:spLocks noGrp="1" noRot="1" noChangeAspect="1" noChangeArrowheads="1" noTextEdit="1"/>
          </p:cNvSpPr>
          <p:nvPr>
            <p:ph type="sldImg"/>
          </p:nvPr>
        </p:nvSpPr>
        <p:spPr>
          <a:xfrm>
            <a:off x="406400" y="696913"/>
            <a:ext cx="6197600" cy="3486150"/>
          </a:xfrm>
          <a:ln/>
        </p:spPr>
      </p:sp>
      <p:sp>
        <p:nvSpPr>
          <p:cNvPr id="50178" name="Notes Placeholder 2">
            <a:extLst>
              <a:ext uri="{FF2B5EF4-FFF2-40B4-BE49-F238E27FC236}">
                <a16:creationId xmlns:a16="http://schemas.microsoft.com/office/drawing/2014/main" id="{2EB8E124-0D2B-4635-AF0C-E4933B448B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0179" name="Footer Placeholder 3">
            <a:extLst>
              <a:ext uri="{FF2B5EF4-FFF2-40B4-BE49-F238E27FC236}">
                <a16:creationId xmlns:a16="http://schemas.microsoft.com/office/drawing/2014/main" id="{07078726-E613-4AE0-AF06-D33EE0568DD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200"/>
          </a:p>
        </p:txBody>
      </p:sp>
      <p:sp>
        <p:nvSpPr>
          <p:cNvPr id="50180" name="Slide Number Placeholder 4">
            <a:extLst>
              <a:ext uri="{FF2B5EF4-FFF2-40B4-BE49-F238E27FC236}">
                <a16:creationId xmlns:a16="http://schemas.microsoft.com/office/drawing/2014/main" id="{606F2533-FDEA-443D-A8EB-191AEB3537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C8EF44E-029E-40D3-B621-EC7CD903B519}" type="slidenum">
              <a:rPr lang="en-US" altLang="en-US" sz="1200" smtClean="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9B1E6F1-A769-48A4-BEA5-9C2526154461}"/>
              </a:ext>
            </a:extLst>
          </p:cNvPr>
          <p:cNvSpPr>
            <a:spLocks noGrp="1" noRot="1" noChangeAspect="1" noChangeArrowheads="1" noTextEdit="1"/>
          </p:cNvSpPr>
          <p:nvPr>
            <p:ph type="sldImg"/>
          </p:nvPr>
        </p:nvSpPr>
        <p:spPr>
          <a:xfrm>
            <a:off x="406400" y="696913"/>
            <a:ext cx="6197600" cy="3486150"/>
          </a:xfrm>
          <a:ln/>
        </p:spPr>
      </p:sp>
      <p:sp>
        <p:nvSpPr>
          <p:cNvPr id="52226" name="Notes Placeholder 2">
            <a:extLst>
              <a:ext uri="{FF2B5EF4-FFF2-40B4-BE49-F238E27FC236}">
                <a16:creationId xmlns:a16="http://schemas.microsoft.com/office/drawing/2014/main" id="{7CFF6F4F-F510-4B5E-84D4-24263387F1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2227" name="Footer Placeholder 3">
            <a:extLst>
              <a:ext uri="{FF2B5EF4-FFF2-40B4-BE49-F238E27FC236}">
                <a16:creationId xmlns:a16="http://schemas.microsoft.com/office/drawing/2014/main" id="{61B5A777-458C-4DFF-8DA4-7D4A4982092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200"/>
          </a:p>
        </p:txBody>
      </p:sp>
      <p:sp>
        <p:nvSpPr>
          <p:cNvPr id="52228" name="Slide Number Placeholder 4">
            <a:extLst>
              <a:ext uri="{FF2B5EF4-FFF2-40B4-BE49-F238E27FC236}">
                <a16:creationId xmlns:a16="http://schemas.microsoft.com/office/drawing/2014/main" id="{AAA0E243-F868-48FC-B38C-61B5822CC0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2BCB28-268E-4621-9DA7-57E0FA4D6D55}" type="slidenum">
              <a:rPr lang="en-US" altLang="en-US" sz="1200" smtClean="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C1651C98-76C4-4596-951A-1BDC5DDE26BC}"/>
              </a:ext>
            </a:extLst>
          </p:cNvPr>
          <p:cNvSpPr>
            <a:spLocks noGrp="1" noRot="1" noChangeAspect="1" noChangeArrowheads="1" noTextEdit="1"/>
          </p:cNvSpPr>
          <p:nvPr>
            <p:ph type="sldImg"/>
          </p:nvPr>
        </p:nvSpPr>
        <p:spPr>
          <a:xfrm>
            <a:off x="406400" y="696913"/>
            <a:ext cx="6197600" cy="3486150"/>
          </a:xfrm>
          <a:ln/>
        </p:spPr>
      </p:sp>
      <p:sp>
        <p:nvSpPr>
          <p:cNvPr id="54274" name="Notes Placeholder 2">
            <a:extLst>
              <a:ext uri="{FF2B5EF4-FFF2-40B4-BE49-F238E27FC236}">
                <a16:creationId xmlns:a16="http://schemas.microsoft.com/office/drawing/2014/main" id="{811D87B0-B450-4CC6-87CD-8777D23733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1F158D"/>
              </a:solidFill>
              <a:latin typeface="Times New Roman" panose="02020603050405020304" pitchFamily="18"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3E23ED20-A2FF-4E30-B5F8-A75A470AE0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8DC49E-C281-4E95-9D79-06BFB4C7BF2F}"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5453099D-EF76-4259-B0DF-488A9D44E5A2}"/>
              </a:ext>
            </a:extLst>
          </p:cNvPr>
          <p:cNvSpPr>
            <a:spLocks noGrp="1" noRot="1" noChangeAspect="1" noChangeArrowheads="1" noTextEdit="1"/>
          </p:cNvSpPr>
          <p:nvPr>
            <p:ph type="sldImg"/>
          </p:nvPr>
        </p:nvSpPr>
        <p:spPr>
          <a:xfrm>
            <a:off x="406400" y="696913"/>
            <a:ext cx="6197600" cy="3486150"/>
          </a:xfrm>
          <a:ln/>
        </p:spPr>
      </p:sp>
      <p:sp>
        <p:nvSpPr>
          <p:cNvPr id="56322" name="Notes Placeholder 2">
            <a:extLst>
              <a:ext uri="{FF2B5EF4-FFF2-40B4-BE49-F238E27FC236}">
                <a16:creationId xmlns:a16="http://schemas.microsoft.com/office/drawing/2014/main" id="{469F6EF4-D949-4EC7-8FE0-8514B8EFA0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7EAB1AA4-E5B9-41A8-82FD-6D62936B0E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39B0D5-1A2E-4A19-B97E-DB14BC56B9F4}"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FF5314C5-F615-45DE-8F32-9A2E95F12B30}"/>
              </a:ext>
            </a:extLst>
          </p:cNvPr>
          <p:cNvSpPr>
            <a:spLocks noGrp="1" noRot="1" noChangeAspect="1" noChangeArrowheads="1" noTextEdit="1"/>
          </p:cNvSpPr>
          <p:nvPr>
            <p:ph type="sldImg"/>
          </p:nvPr>
        </p:nvSpPr>
        <p:spPr>
          <a:xfrm>
            <a:off x="406400" y="696913"/>
            <a:ext cx="6197600" cy="3486150"/>
          </a:xfrm>
          <a:ln/>
        </p:spPr>
      </p:sp>
      <p:sp>
        <p:nvSpPr>
          <p:cNvPr id="58370" name="Notes Placeholder 2">
            <a:extLst>
              <a:ext uri="{FF2B5EF4-FFF2-40B4-BE49-F238E27FC236}">
                <a16:creationId xmlns:a16="http://schemas.microsoft.com/office/drawing/2014/main" id="{8DAB475C-12EF-4DCE-A315-D5ED2F3D0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30F60C98-C5DC-49C2-8C8B-673D19D7B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28A77B-6895-4867-8F70-EE5CF96727BC}" type="slidenum">
              <a:rPr lang="en-US" altLang="en-US" sz="1200" smtClean="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91CC145B-F37A-4A78-BF25-14BC2B1C9BAD}"/>
              </a:ext>
            </a:extLst>
          </p:cNvPr>
          <p:cNvSpPr>
            <a:spLocks noGrp="1" noRot="1" noChangeAspect="1" noChangeArrowheads="1" noTextEdit="1"/>
          </p:cNvSpPr>
          <p:nvPr>
            <p:ph type="sldImg"/>
          </p:nvPr>
        </p:nvSpPr>
        <p:spPr>
          <a:xfrm>
            <a:off x="406400" y="696913"/>
            <a:ext cx="6197600" cy="3486150"/>
          </a:xfrm>
          <a:ln/>
        </p:spPr>
      </p:sp>
      <p:sp>
        <p:nvSpPr>
          <p:cNvPr id="3" name="Notes Placeholder 2">
            <a:extLst>
              <a:ext uri="{FF2B5EF4-FFF2-40B4-BE49-F238E27FC236}">
                <a16:creationId xmlns:a16="http://schemas.microsoft.com/office/drawing/2014/main" id="{C270B799-1495-4EA4-95DD-54401BC359C9}"/>
              </a:ext>
            </a:extLst>
          </p:cNvPr>
          <p:cNvSpPr>
            <a:spLocks noGrp="1"/>
          </p:cNvSpPr>
          <p:nvPr>
            <p:ph type="body" idx="1"/>
          </p:nvPr>
        </p:nvSpPr>
        <p:spPr/>
        <p:txBody>
          <a:bodyPr/>
          <a:lstStyle/>
          <a:p>
            <a:pPr>
              <a:buFontTx/>
              <a:buChar char="-"/>
              <a:defRPr/>
            </a:pPr>
            <a:endParaRPr lang="en-US" altLang="ja-JP" dirty="0">
              <a:solidFill>
                <a:srgbClr val="1F158D"/>
              </a:solidFill>
              <a:latin typeface="Times New Roman" panose="02020603050405020304" pitchFamily="18" charset="0"/>
              <a:ea typeface="ＭＳ Ｐゴシック" panose="020B0600070205080204" pitchFamily="34" charset="-128"/>
            </a:endParaRPr>
          </a:p>
          <a:p>
            <a:pPr>
              <a:defRPr/>
            </a:pPr>
            <a:endParaRPr lang="en-US"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defRPr/>
            </a:pPr>
            <a:endParaRPr lang="en-US" dirty="0"/>
          </a:p>
          <a:p>
            <a:pPr>
              <a:defRPr/>
            </a:pPr>
            <a:endParaRPr lang="en-US" dirty="0"/>
          </a:p>
        </p:txBody>
      </p:sp>
      <p:sp>
        <p:nvSpPr>
          <p:cNvPr id="60419" name="Slide Number Placeholder 3">
            <a:extLst>
              <a:ext uri="{FF2B5EF4-FFF2-40B4-BE49-F238E27FC236}">
                <a16:creationId xmlns:a16="http://schemas.microsoft.com/office/drawing/2014/main" id="{E58F7EB3-5F3B-476A-A405-B2BE918CE1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BE571D-C687-4CBE-908C-7004193D39B9}" type="slidenum">
              <a:rPr lang="en-US" altLang="en-US" sz="1200" smtClean="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C3EFE013-B79C-4BB1-ABF5-0B5F96BC8E92}"/>
              </a:ext>
            </a:extLst>
          </p:cNvPr>
          <p:cNvSpPr>
            <a:spLocks noGrp="1" noRot="1" noChangeAspect="1" noChangeArrowheads="1" noTextEdit="1"/>
          </p:cNvSpPr>
          <p:nvPr>
            <p:ph type="sldImg"/>
          </p:nvPr>
        </p:nvSpPr>
        <p:spPr>
          <a:xfrm>
            <a:off x="406400" y="696913"/>
            <a:ext cx="6197600" cy="3486150"/>
          </a:xfrm>
          <a:ln/>
        </p:spPr>
      </p:sp>
      <p:sp>
        <p:nvSpPr>
          <p:cNvPr id="3" name="Notes Placeholder 2">
            <a:extLst>
              <a:ext uri="{FF2B5EF4-FFF2-40B4-BE49-F238E27FC236}">
                <a16:creationId xmlns:a16="http://schemas.microsoft.com/office/drawing/2014/main" id="{5C05688E-8EAE-40E2-ADC1-F3E9F63AB66A}"/>
              </a:ext>
            </a:extLst>
          </p:cNvPr>
          <p:cNvSpPr>
            <a:spLocks noGrp="1"/>
          </p:cNvSpPr>
          <p:nvPr>
            <p:ph type="body" idx="1"/>
          </p:nvPr>
        </p:nvSpPr>
        <p:spPr/>
        <p:txBody>
          <a:bodyPr/>
          <a:lstStyle/>
          <a:p>
            <a:pPr>
              <a:defRPr/>
            </a:pPr>
            <a:endParaRPr lang="en-US"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defRPr/>
            </a:pPr>
            <a:endParaRPr lang="en-US" dirty="0"/>
          </a:p>
          <a:p>
            <a:pPr>
              <a:defRPr/>
            </a:pPr>
            <a:endParaRPr lang="en-US" dirty="0"/>
          </a:p>
        </p:txBody>
      </p:sp>
      <p:sp>
        <p:nvSpPr>
          <p:cNvPr id="62467" name="Slide Number Placeholder 3">
            <a:extLst>
              <a:ext uri="{FF2B5EF4-FFF2-40B4-BE49-F238E27FC236}">
                <a16:creationId xmlns:a16="http://schemas.microsoft.com/office/drawing/2014/main" id="{F3F67D76-818C-4E73-A612-9064811B9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613067-0A62-440D-8517-889487839EBB}" type="slidenum">
              <a:rPr lang="en-US" altLang="en-US" sz="1200" smtClean="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8B9F67C3-C114-4A02-8B53-C57FB4EC16E0}"/>
              </a:ext>
            </a:extLst>
          </p:cNvPr>
          <p:cNvSpPr>
            <a:spLocks noGrp="1" noRot="1" noChangeAspect="1" noChangeArrowheads="1" noTextEdit="1"/>
          </p:cNvSpPr>
          <p:nvPr>
            <p:ph type="sldImg"/>
          </p:nvPr>
        </p:nvSpPr>
        <p:spPr>
          <a:xfrm>
            <a:off x="406400" y="696913"/>
            <a:ext cx="6197600" cy="3486150"/>
          </a:xfrm>
          <a:ln/>
        </p:spPr>
      </p:sp>
      <p:sp>
        <p:nvSpPr>
          <p:cNvPr id="64514" name="Notes Placeholder 2">
            <a:extLst>
              <a:ext uri="{FF2B5EF4-FFF2-40B4-BE49-F238E27FC236}">
                <a16:creationId xmlns:a16="http://schemas.microsoft.com/office/drawing/2014/main" id="{37A6044E-2132-48CE-8FCA-771FD063F0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AE21B375-B60F-4165-9077-B86E90AA77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F30C94-44CB-496D-8CCD-38B1FA2EC9E1}" type="slidenum">
              <a:rPr lang="en-US" altLang="en-US" sz="1200" smtClean="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0E277228-5E6E-4AEE-9D62-6FDEFB9C2A04}"/>
              </a:ext>
            </a:extLst>
          </p:cNvPr>
          <p:cNvSpPr>
            <a:spLocks noGrp="1" noRot="1" noChangeAspect="1" noChangeArrowheads="1" noTextEdit="1"/>
          </p:cNvSpPr>
          <p:nvPr>
            <p:ph type="sldImg"/>
          </p:nvPr>
        </p:nvSpPr>
        <p:spPr>
          <a:xfrm>
            <a:off x="406400" y="696913"/>
            <a:ext cx="6197600" cy="3486150"/>
          </a:xfrm>
          <a:ln/>
        </p:spPr>
      </p:sp>
      <p:sp>
        <p:nvSpPr>
          <p:cNvPr id="66562" name="Notes Placeholder 2">
            <a:extLst>
              <a:ext uri="{FF2B5EF4-FFF2-40B4-BE49-F238E27FC236}">
                <a16:creationId xmlns:a16="http://schemas.microsoft.com/office/drawing/2014/main" id="{DED4D244-0513-4A11-A765-15AA95760E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FD9DC4A6-B808-4CA7-A60C-610D0CE763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42E154-0632-4699-BD4A-27B40562D6DB}" type="slidenum">
              <a:rPr lang="en-US" altLang="en-US" sz="1200" smtClean="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0FCAB7EE-96EA-4C3F-9BC3-AB02A55D071D}"/>
              </a:ext>
            </a:extLst>
          </p:cNvPr>
          <p:cNvSpPr>
            <a:spLocks noGrp="1" noRot="1" noChangeAspect="1" noChangeArrowheads="1" noTextEdit="1"/>
          </p:cNvSpPr>
          <p:nvPr>
            <p:ph type="sldImg"/>
          </p:nvPr>
        </p:nvSpPr>
        <p:spPr>
          <a:xfrm>
            <a:off x="406400" y="696913"/>
            <a:ext cx="6197600" cy="3486150"/>
          </a:xfrm>
          <a:ln/>
        </p:spPr>
      </p:sp>
      <p:sp>
        <p:nvSpPr>
          <p:cNvPr id="68610" name="Notes Placeholder 2">
            <a:extLst>
              <a:ext uri="{FF2B5EF4-FFF2-40B4-BE49-F238E27FC236}">
                <a16:creationId xmlns:a16="http://schemas.microsoft.com/office/drawing/2014/main" id="{0FC77405-94B4-4C6C-8782-944FFF9A0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839A7263-8788-41DB-8529-ADE1B798E2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C5C19AB-B4A0-431A-B49E-CFA3DF2C5B6E}"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77C524-57C9-4646-8B3E-2E38603906F0}" type="slidenum">
              <a:rPr lang="en-US" smtClean="0"/>
              <a:t>2</a:t>
            </a:fld>
            <a:endParaRPr lang="en-US"/>
          </a:p>
        </p:txBody>
      </p:sp>
    </p:spTree>
    <p:extLst>
      <p:ext uri="{BB962C8B-B14F-4D97-AF65-F5344CB8AC3E}">
        <p14:creationId xmlns:p14="http://schemas.microsoft.com/office/powerpoint/2010/main" val="55648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ED22C428-D506-4E42-ACED-5226FC4BFE0E}"/>
              </a:ext>
            </a:extLst>
          </p:cNvPr>
          <p:cNvSpPr>
            <a:spLocks noGrp="1" noRot="1" noChangeAspect="1" noChangeArrowheads="1" noTextEdit="1"/>
          </p:cNvSpPr>
          <p:nvPr>
            <p:ph type="sldImg"/>
          </p:nvPr>
        </p:nvSpPr>
        <p:spPr>
          <a:xfrm>
            <a:off x="406400" y="696913"/>
            <a:ext cx="6197600" cy="3486150"/>
          </a:xfrm>
          <a:ln/>
        </p:spPr>
      </p:sp>
      <p:sp>
        <p:nvSpPr>
          <p:cNvPr id="72706" name="Notes Placeholder 2">
            <a:extLst>
              <a:ext uri="{FF2B5EF4-FFF2-40B4-BE49-F238E27FC236}">
                <a16:creationId xmlns:a16="http://schemas.microsoft.com/office/drawing/2014/main" id="{54B97E90-7F29-4A65-AF9B-467D8AA625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7A06BE60-898F-4EC5-A5A5-004CB4A5CF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1C5980-2E23-473D-A40F-B45DADA2D210}" type="slidenum">
              <a:rPr lang="en-US" altLang="en-US" sz="1200" smtClean="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77C524-57C9-4646-8B3E-2E38603906F0}" type="slidenum">
              <a:rPr lang="en-US" smtClean="0"/>
              <a:t>21</a:t>
            </a:fld>
            <a:endParaRPr lang="en-US"/>
          </a:p>
        </p:txBody>
      </p:sp>
    </p:spTree>
    <p:extLst>
      <p:ext uri="{BB962C8B-B14F-4D97-AF65-F5344CB8AC3E}">
        <p14:creationId xmlns:p14="http://schemas.microsoft.com/office/powerpoint/2010/main" val="284723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552C1A8C-ADC7-4A70-8D38-19BCD0890FE8}"/>
              </a:ext>
            </a:extLst>
          </p:cNvPr>
          <p:cNvSpPr>
            <a:spLocks noGrp="1" noRot="1" noChangeAspect="1" noChangeArrowheads="1" noTextEdit="1"/>
          </p:cNvSpPr>
          <p:nvPr>
            <p:ph type="sldImg"/>
          </p:nvPr>
        </p:nvSpPr>
        <p:spPr>
          <a:xfrm>
            <a:off x="406400" y="696913"/>
            <a:ext cx="6197600" cy="3486150"/>
          </a:xfrm>
          <a:ln/>
        </p:spPr>
      </p:sp>
      <p:sp>
        <p:nvSpPr>
          <p:cNvPr id="35842" name="Notes Placeholder 2">
            <a:extLst>
              <a:ext uri="{FF2B5EF4-FFF2-40B4-BE49-F238E27FC236}">
                <a16:creationId xmlns:a16="http://schemas.microsoft.com/office/drawing/2014/main" id="{451C0F05-9288-4BCC-B813-88B4D32942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6213" indent="-176213"/>
            <a:endParaRPr lang="en-US" altLang="en-US" dirty="0">
              <a:latin typeface="Arial" panose="020B0604020202020204" pitchFamily="34" charset="0"/>
              <a:ea typeface="ＭＳ Ｐゴシック" panose="020B0600070205080204" pitchFamily="34" charset="-128"/>
            </a:endParaRPr>
          </a:p>
          <a:p>
            <a:pPr marL="176213" indent="-176213"/>
            <a:endParaRPr lang="en-US" altLang="en-US" dirty="0">
              <a:latin typeface="Arial" panose="020B0604020202020204" pitchFamily="34" charset="0"/>
              <a:ea typeface="ＭＳ Ｐゴシック" panose="020B0600070205080204" pitchFamily="34" charset="-128"/>
            </a:endParaRPr>
          </a:p>
          <a:p>
            <a:pPr marL="176213" indent="-176213"/>
            <a:endParaRPr lang="en-US" altLang="en-US" dirty="0">
              <a:latin typeface="Arial" panose="020B0604020202020204" pitchFamily="34"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0380B467-2238-4FB4-8B2E-7411C23E0F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FEDFF2-AC53-4FAD-8E51-70A31F5D511F}" type="slidenum">
              <a:rPr lang="en-US" altLang="en-US" sz="1200" smtClean="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9549D092-E2A5-43FF-B621-43E9C5659E65}"/>
              </a:ext>
            </a:extLst>
          </p:cNvPr>
          <p:cNvSpPr>
            <a:spLocks noGrp="1" noRot="1" noChangeAspect="1" noChangeArrowheads="1" noTextEdit="1"/>
          </p:cNvSpPr>
          <p:nvPr>
            <p:ph type="sldImg"/>
          </p:nvPr>
        </p:nvSpPr>
        <p:spPr>
          <a:xfrm>
            <a:off x="406400" y="696913"/>
            <a:ext cx="6197600" cy="3486150"/>
          </a:xfrm>
          <a:ln/>
        </p:spPr>
      </p:sp>
      <p:sp>
        <p:nvSpPr>
          <p:cNvPr id="37890" name="Notes Placeholder 2">
            <a:extLst>
              <a:ext uri="{FF2B5EF4-FFF2-40B4-BE49-F238E27FC236}">
                <a16:creationId xmlns:a16="http://schemas.microsoft.com/office/drawing/2014/main" id="{384BA585-0243-4944-BB84-1A4C28ACFB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507CAD03-DF17-4389-B57F-843CAF8869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76B0D8-721B-4AC5-BE61-8EC2C851C03F}"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60B06B61-5E7D-465D-BFD3-2FEB4E119880}"/>
              </a:ext>
            </a:extLst>
          </p:cNvPr>
          <p:cNvSpPr>
            <a:spLocks noGrp="1" noRot="1" noChangeAspect="1" noChangeArrowheads="1" noTextEdit="1"/>
          </p:cNvSpPr>
          <p:nvPr>
            <p:ph type="sldImg"/>
          </p:nvPr>
        </p:nvSpPr>
        <p:spPr>
          <a:xfrm>
            <a:off x="406400" y="696913"/>
            <a:ext cx="6197600" cy="3486150"/>
          </a:xfrm>
          <a:ln/>
        </p:spPr>
      </p:sp>
      <p:sp>
        <p:nvSpPr>
          <p:cNvPr id="39938" name="Notes Placeholder 2">
            <a:extLst>
              <a:ext uri="{FF2B5EF4-FFF2-40B4-BE49-F238E27FC236}">
                <a16:creationId xmlns:a16="http://schemas.microsoft.com/office/drawing/2014/main" id="{37223F33-6ED8-45DF-A690-91D38C07F4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E3312D38-9A63-4765-A256-28F9A9965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031D19-FE70-4352-9C89-20EB31859E6D}" type="slidenum">
              <a:rPr lang="en-US" altLang="en-US" sz="1200" smtClean="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95578A85-CB28-4BB7-B0DC-F324A37C12E1}"/>
              </a:ext>
            </a:extLst>
          </p:cNvPr>
          <p:cNvSpPr>
            <a:spLocks noGrp="1" noRot="1" noChangeAspect="1" noChangeArrowheads="1" noTextEdit="1"/>
          </p:cNvSpPr>
          <p:nvPr>
            <p:ph type="sldImg"/>
          </p:nvPr>
        </p:nvSpPr>
        <p:spPr>
          <a:xfrm>
            <a:off x="406400" y="696913"/>
            <a:ext cx="6197600" cy="3486150"/>
          </a:xfrm>
          <a:ln/>
        </p:spPr>
      </p:sp>
      <p:sp>
        <p:nvSpPr>
          <p:cNvPr id="41986" name="Notes Placeholder 2">
            <a:extLst>
              <a:ext uri="{FF2B5EF4-FFF2-40B4-BE49-F238E27FC236}">
                <a16:creationId xmlns:a16="http://schemas.microsoft.com/office/drawing/2014/main" id="{14A25190-804E-419D-A438-456214DC63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CC7559DF-5B7C-468D-BF3C-1257F74309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72D3B0-F870-4247-8990-07B24504D2AE}" type="slidenum">
              <a:rPr lang="en-US" altLang="en-US" sz="1200" smtClean="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1EDAED57-510C-4A60-82A6-E21E62348ADC}"/>
              </a:ext>
            </a:extLst>
          </p:cNvPr>
          <p:cNvSpPr>
            <a:spLocks noGrp="1" noRot="1" noChangeAspect="1" noChangeArrowheads="1" noTextEdit="1"/>
          </p:cNvSpPr>
          <p:nvPr>
            <p:ph type="sldImg"/>
          </p:nvPr>
        </p:nvSpPr>
        <p:spPr>
          <a:xfrm>
            <a:off x="406400" y="696913"/>
            <a:ext cx="6197600" cy="3486150"/>
          </a:xfrm>
          <a:ln/>
        </p:spPr>
      </p:sp>
      <p:sp>
        <p:nvSpPr>
          <p:cNvPr id="44034" name="Notes Placeholder 2">
            <a:extLst>
              <a:ext uri="{FF2B5EF4-FFF2-40B4-BE49-F238E27FC236}">
                <a16:creationId xmlns:a16="http://schemas.microsoft.com/office/drawing/2014/main" id="{4C2FC9E3-B161-4CA3-B7E7-6F0DA477CA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304D25-499B-4AAD-9958-9A65B55463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F528AD-4FDB-43DA-B125-535592248778}"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E8478B17-CA04-473A-913F-F78CF58D4E69}"/>
              </a:ext>
            </a:extLst>
          </p:cNvPr>
          <p:cNvSpPr>
            <a:spLocks noGrp="1" noRot="1" noChangeAspect="1" noChangeArrowheads="1" noTextEdit="1"/>
          </p:cNvSpPr>
          <p:nvPr>
            <p:ph type="sldImg"/>
          </p:nvPr>
        </p:nvSpPr>
        <p:spPr>
          <a:xfrm>
            <a:off x="406400" y="696913"/>
            <a:ext cx="6197600" cy="3486150"/>
          </a:xfrm>
          <a:ln/>
        </p:spPr>
      </p:sp>
      <p:sp>
        <p:nvSpPr>
          <p:cNvPr id="46082" name="Notes Placeholder 2">
            <a:extLst>
              <a:ext uri="{FF2B5EF4-FFF2-40B4-BE49-F238E27FC236}">
                <a16:creationId xmlns:a16="http://schemas.microsoft.com/office/drawing/2014/main" id="{F4694542-EF79-452B-8C87-211CC966A2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E6ED2B21-FCC1-47DA-94CC-316C3BE522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CF86EB-244F-4DC6-AA5D-4CFF00C0383F}" type="slidenum">
              <a:rPr lang="en-US" altLang="en-US" sz="1200" smtClean="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7E5269D-6668-4D64-A871-C6255E277B51}"/>
              </a:ext>
            </a:extLst>
          </p:cNvPr>
          <p:cNvSpPr>
            <a:spLocks noGrp="1" noRot="1" noChangeAspect="1" noChangeArrowheads="1" noTextEdit="1"/>
          </p:cNvSpPr>
          <p:nvPr>
            <p:ph type="sldImg"/>
          </p:nvPr>
        </p:nvSpPr>
        <p:spPr>
          <a:xfrm>
            <a:off x="406400" y="696913"/>
            <a:ext cx="6197600" cy="3486150"/>
          </a:xfrm>
          <a:ln/>
        </p:spPr>
      </p:sp>
      <p:sp>
        <p:nvSpPr>
          <p:cNvPr id="48130" name="Notes Placeholder 2">
            <a:extLst>
              <a:ext uri="{FF2B5EF4-FFF2-40B4-BE49-F238E27FC236}">
                <a16:creationId xmlns:a16="http://schemas.microsoft.com/office/drawing/2014/main" id="{78848C31-EAB2-43BE-BA0B-8CD576385A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BF2D6372-4E05-4C15-B554-06427F5811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6DD658-817D-4689-B882-0E3041144682}" type="slidenum">
              <a:rPr lang="en-US" altLang="en-US" sz="1200" smtClean="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794"/>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48"/>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53"/>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20844" y="5165656"/>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97036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Alt)">
    <p:bg>
      <p:bgPr>
        <a:gradFill rotWithShape="0">
          <a:gsLst>
            <a:gs pos="0">
              <a:srgbClr val="595E93"/>
            </a:gs>
            <a:gs pos="100000">
              <a:srgbClr val="797EA3"/>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32042-3C27-4DD3-9188-FB904808D58E}"/>
              </a:ext>
            </a:extLst>
          </p:cNvPr>
          <p:cNvSpPr txBox="1"/>
          <p:nvPr userDrawn="1"/>
        </p:nvSpPr>
        <p:spPr>
          <a:xfrm flipH="1">
            <a:off x="12566651" y="0"/>
            <a:ext cx="2614083" cy="369888"/>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Title Only</a:t>
            </a:r>
            <a:br>
              <a:rPr lang="en-US" sz="1200" dirty="0">
                <a:solidFill>
                  <a:srgbClr val="2E2E2E">
                    <a:lumMod val="50000"/>
                    <a:lumOff val="50000"/>
                  </a:srgbClr>
                </a:solidFill>
                <a:ea typeface=""/>
              </a:rPr>
            </a:br>
            <a:r>
              <a:rPr lang="en-US" sz="1200" dirty="0">
                <a:solidFill>
                  <a:srgbClr val="2E2E2E">
                    <a:lumMod val="50000"/>
                    <a:lumOff val="50000"/>
                  </a:srgbClr>
                </a:solidFill>
                <a:ea typeface=""/>
              </a:rPr>
              <a:t>(Blue)</a:t>
            </a:r>
          </a:p>
        </p:txBody>
      </p:sp>
      <p:pic>
        <p:nvPicPr>
          <p:cNvPr id="4" name="Picture 8">
            <a:extLst>
              <a:ext uri="{FF2B5EF4-FFF2-40B4-BE49-F238E27FC236}">
                <a16:creationId xmlns:a16="http://schemas.microsoft.com/office/drawing/2014/main" id="{50657900-3596-4735-9A8D-EFC58955E3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0700" y="6335714"/>
            <a:ext cx="2169584"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Date Placeholder 2">
            <a:extLst>
              <a:ext uri="{FF2B5EF4-FFF2-40B4-BE49-F238E27FC236}">
                <a16:creationId xmlns:a16="http://schemas.microsoft.com/office/drawing/2014/main" id="{800999C5-B953-4075-AB18-0F48DF618D8E}"/>
              </a:ext>
            </a:extLst>
          </p:cNvPr>
          <p:cNvSpPr>
            <a:spLocks noGrp="1"/>
          </p:cNvSpPr>
          <p:nvPr>
            <p:ph type="dt" sz="half" idx="10"/>
          </p:nvPr>
        </p:nvSpPr>
        <p:spPr/>
        <p:txBody>
          <a:bodyPr/>
          <a:lstStyle>
            <a:lvl1pPr defTabSz="914400" eaLnBrk="0" fontAlgn="base" hangingPunct="0">
              <a:spcBef>
                <a:spcPct val="0"/>
              </a:spcBef>
              <a:spcAft>
                <a:spcPct val="0"/>
              </a:spcAft>
              <a:defRPr>
                <a:solidFill>
                  <a:srgbClr val="FFFFFF"/>
                </a:solidFill>
                <a:ea typeface="ＭＳ Ｐゴシック" charset="-128"/>
              </a:defRPr>
            </a:lvl1pPr>
          </a:lstStyle>
          <a:p>
            <a:pPr>
              <a:defRPr/>
            </a:pPr>
            <a:fld id="{2BA52BB2-D6E0-4B0D-BC1D-F2906D2E6D28}" type="datetimeFigureOut">
              <a:rPr lang="en-US"/>
              <a:pPr>
                <a:defRPr/>
              </a:pPr>
              <a:t>11/1/2021</a:t>
            </a:fld>
            <a:endParaRPr lang="en-US"/>
          </a:p>
        </p:txBody>
      </p:sp>
      <p:sp>
        <p:nvSpPr>
          <p:cNvPr id="6" name="Footer Placeholder 3">
            <a:extLst>
              <a:ext uri="{FF2B5EF4-FFF2-40B4-BE49-F238E27FC236}">
                <a16:creationId xmlns:a16="http://schemas.microsoft.com/office/drawing/2014/main" id="{47A163D3-24CD-4417-AAE4-B6008F01C69C}"/>
              </a:ext>
            </a:extLst>
          </p:cNvPr>
          <p:cNvSpPr>
            <a:spLocks noGrp="1"/>
          </p:cNvSpPr>
          <p:nvPr>
            <p:ph type="ftr" sz="quarter" idx="11"/>
          </p:nvPr>
        </p:nvSpPr>
        <p:spPr/>
        <p:txBody>
          <a:bodyPr/>
          <a:lstStyle>
            <a:lvl1pPr defTabSz="914400" eaLnBrk="0" fontAlgn="base" hangingPunct="0">
              <a:spcBef>
                <a:spcPct val="0"/>
              </a:spcBef>
              <a:spcAft>
                <a:spcPct val="0"/>
              </a:spcAft>
              <a:defRPr>
                <a:solidFill>
                  <a:srgbClr val="FFFFFF"/>
                </a:solidFill>
                <a:ea typeface="ＭＳ Ｐゴシック" charset="-128"/>
              </a:defRPr>
            </a:lvl1pPr>
          </a:lstStyle>
          <a:p>
            <a:pPr>
              <a:defRPr/>
            </a:pPr>
            <a:endParaRPr lang="en-US"/>
          </a:p>
        </p:txBody>
      </p:sp>
      <p:sp>
        <p:nvSpPr>
          <p:cNvPr id="8" name="Slide Number Placeholder 4">
            <a:extLst>
              <a:ext uri="{FF2B5EF4-FFF2-40B4-BE49-F238E27FC236}">
                <a16:creationId xmlns:a16="http://schemas.microsoft.com/office/drawing/2014/main" id="{535FC279-AB48-49C0-8533-252CD3B2B668}"/>
              </a:ext>
            </a:extLst>
          </p:cNvPr>
          <p:cNvSpPr>
            <a:spLocks noGrp="1"/>
          </p:cNvSpPr>
          <p:nvPr>
            <p:ph type="sldNum" sz="quarter" idx="12"/>
          </p:nvPr>
        </p:nvSpPr>
        <p:spPr/>
        <p:txBody>
          <a:bodyPr/>
          <a:lstStyle>
            <a:lvl1pPr defTabSz="914400" eaLnBrk="0" hangingPunct="0">
              <a:defRPr>
                <a:solidFill>
                  <a:srgbClr val="FFFFFF"/>
                </a:solidFill>
              </a:defRPr>
            </a:lvl1pPr>
          </a:lstStyle>
          <a:p>
            <a:pPr>
              <a:defRPr/>
            </a:pPr>
            <a:fld id="{AD853EC0-2589-4FAC-BD96-8FE2A9939D48}" type="slidenum">
              <a:rPr lang="en-US" altLang="en-US"/>
              <a:pPr>
                <a:defRPr/>
              </a:pPr>
              <a:t>‹#›</a:t>
            </a:fld>
            <a:endParaRPr lang="en-US" altLang="en-US"/>
          </a:p>
        </p:txBody>
      </p:sp>
    </p:spTree>
    <p:extLst>
      <p:ext uri="{BB962C8B-B14F-4D97-AF65-F5344CB8AC3E}">
        <p14:creationId xmlns:p14="http://schemas.microsoft.com/office/powerpoint/2010/main" val="3569951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3AA88-948F-48A8-8D62-882B541A21A7}"/>
              </a:ext>
            </a:extLst>
          </p:cNvPr>
          <p:cNvSpPr/>
          <p:nvPr userDrawn="1"/>
        </p:nvSpPr>
        <p:spPr>
          <a:xfrm>
            <a:off x="0" y="0"/>
            <a:ext cx="12192000" cy="6858000"/>
          </a:xfrm>
          <a:prstGeom prst="rect">
            <a:avLst/>
          </a:prstGeom>
          <a:gradFill>
            <a:gsLst>
              <a:gs pos="0">
                <a:schemeClr val="accent4"/>
              </a:gs>
              <a:gs pos="100000">
                <a:schemeClr val="accent5"/>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FFFF"/>
              </a:solidFill>
              <a:latin typeface="Arial Regular" charset="0"/>
            </a:endParaRPr>
          </a:p>
        </p:txBody>
      </p:sp>
      <p:sp>
        <p:nvSpPr>
          <p:cNvPr id="6" name="TextBox 5">
            <a:extLst>
              <a:ext uri="{FF2B5EF4-FFF2-40B4-BE49-F238E27FC236}">
                <a16:creationId xmlns:a16="http://schemas.microsoft.com/office/drawing/2014/main" id="{A850F4FC-9CFB-4596-8CE0-AFF1AFC81AD0}"/>
              </a:ext>
            </a:extLst>
          </p:cNvPr>
          <p:cNvSpPr txBox="1"/>
          <p:nvPr userDrawn="1"/>
        </p:nvSpPr>
        <p:spPr>
          <a:xfrm flipH="1">
            <a:off x="12566651" y="0"/>
            <a:ext cx="2614083" cy="369888"/>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Section Header </a:t>
            </a:r>
            <a:br>
              <a:rPr lang="en-US" sz="1200" dirty="0">
                <a:solidFill>
                  <a:srgbClr val="2E2E2E">
                    <a:lumMod val="50000"/>
                    <a:lumOff val="50000"/>
                  </a:srgbClr>
                </a:solidFill>
                <a:ea typeface=""/>
              </a:rPr>
            </a:br>
            <a:r>
              <a:rPr lang="en-US" sz="1200" dirty="0">
                <a:solidFill>
                  <a:srgbClr val="2E2E2E">
                    <a:lumMod val="50000"/>
                    <a:lumOff val="50000"/>
                  </a:srgbClr>
                </a:solidFill>
                <a:ea typeface=""/>
              </a:rPr>
              <a:t>(Blue)</a:t>
            </a:r>
          </a:p>
        </p:txBody>
      </p:sp>
      <p:pic>
        <p:nvPicPr>
          <p:cNvPr id="7" name="Picture 9">
            <a:extLst>
              <a:ext uri="{FF2B5EF4-FFF2-40B4-BE49-F238E27FC236}">
                <a16:creationId xmlns:a16="http://schemas.microsoft.com/office/drawing/2014/main" id="{961E2BB3-2AA1-499C-8ABB-00E0CE3BCE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0700" y="6335714"/>
            <a:ext cx="2169584"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30866" y="2069433"/>
            <a:ext cx="8187789" cy="2953136"/>
          </a:xfrm>
          <a:noFill/>
          <a:ln w="31750">
            <a:solidFill>
              <a:schemeClr val="bg1"/>
            </a:solidFill>
            <a:bevel/>
          </a:ln>
        </p:spPr>
        <p:txBody>
          <a:bodyPr lIns="274320" rIns="274320" anchor="ctr"/>
          <a:lstStyle>
            <a:lvl1pPr algn="l">
              <a:lnSpc>
                <a:spcPct val="90000"/>
              </a:lnSpc>
              <a:defRPr sz="6000" b="0" i="0" cap="none" baseline="0">
                <a:solidFill>
                  <a:schemeClr val="bg1"/>
                </a:solidFill>
                <a:latin typeface="Arial Regular" charset="0"/>
              </a:defRPr>
            </a:lvl1pPr>
          </a:lstStyle>
          <a:p>
            <a:r>
              <a:rPr lang="en-US" dirty="0"/>
              <a:t>Click to edit Master title style</a:t>
            </a:r>
          </a:p>
        </p:txBody>
      </p:sp>
      <p:sp>
        <p:nvSpPr>
          <p:cNvPr id="3" name="Text Placeholder 2"/>
          <p:cNvSpPr>
            <a:spLocks noGrp="1"/>
          </p:cNvSpPr>
          <p:nvPr>
            <p:ph type="body" idx="1"/>
          </p:nvPr>
        </p:nvSpPr>
        <p:spPr>
          <a:xfrm>
            <a:off x="4673597" y="5257245"/>
            <a:ext cx="6545057" cy="803133"/>
          </a:xfrm>
        </p:spPr>
        <p:txBody>
          <a:bodyPr lIns="45720"/>
          <a:lstStyle>
            <a:lvl1pPr marL="0" indent="0" algn="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 Placeholder 27"/>
          <p:cNvSpPr>
            <a:spLocks noGrp="1"/>
          </p:cNvSpPr>
          <p:nvPr>
            <p:ph type="body" sz="quarter" idx="10"/>
          </p:nvPr>
        </p:nvSpPr>
        <p:spPr>
          <a:xfrm>
            <a:off x="609601" y="2070100"/>
            <a:ext cx="1979084" cy="2952750"/>
          </a:xfrm>
          <a:ln w="28575" cap="flat">
            <a:noFill/>
            <a:miter lim="800000"/>
          </a:ln>
          <a:effectLst/>
        </p:spPr>
        <p:style>
          <a:lnRef idx="2">
            <a:schemeClr val="accent1"/>
          </a:lnRef>
          <a:fillRef idx="0">
            <a:schemeClr val="accent1"/>
          </a:fillRef>
          <a:effectRef idx="1">
            <a:schemeClr val="accent1"/>
          </a:effectRef>
          <a:fontRef idx="minor">
            <a:schemeClr val="tx1"/>
          </a:fontRef>
        </p:style>
        <p:txBody>
          <a:bodyPr wrap="none" anchor="ctr"/>
          <a:lstStyle>
            <a:lvl1pPr marL="15875" indent="-15875" algn="ctr">
              <a:tabLst/>
              <a:defRPr sz="8000">
                <a:solidFill>
                  <a:schemeClr val="bg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69766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ABF3C-C760-41F2-BEFD-497B76F81133}"/>
              </a:ext>
            </a:extLst>
          </p:cNvPr>
          <p:cNvSpPr txBox="1"/>
          <p:nvPr userDrawn="1"/>
        </p:nvSpPr>
        <p:spPr>
          <a:xfrm flipH="1">
            <a:off x="12566651" y="0"/>
            <a:ext cx="2614083" cy="184150"/>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Title Only</a:t>
            </a:r>
          </a:p>
        </p:txBody>
      </p:sp>
      <p:sp>
        <p:nvSpPr>
          <p:cNvPr id="7" name="Title 6"/>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0597C7DD-117C-483D-A4B4-7B6E2A49EB2B}"/>
              </a:ext>
            </a:extLst>
          </p:cNvPr>
          <p:cNvSpPr>
            <a:spLocks noGrp="1"/>
          </p:cNvSpPr>
          <p:nvPr>
            <p:ph type="dt" sz="half" idx="10"/>
          </p:nvPr>
        </p:nvSpPr>
        <p:spPr/>
        <p:txBody>
          <a:bodyPr/>
          <a:lstStyle>
            <a:lvl1pPr defTabSz="914400" eaLnBrk="0" fontAlgn="base" hangingPunct="0">
              <a:spcBef>
                <a:spcPct val="0"/>
              </a:spcBef>
              <a:spcAft>
                <a:spcPct val="0"/>
              </a:spcAft>
              <a:defRPr>
                <a:ea typeface="ＭＳ Ｐゴシック" charset="-128"/>
              </a:defRPr>
            </a:lvl1pPr>
          </a:lstStyle>
          <a:p>
            <a:pPr>
              <a:defRPr/>
            </a:pPr>
            <a:fld id="{23C9C89D-E91B-4EE0-A430-8CDCCA1BD119}" type="datetimeFigureOut">
              <a:rPr lang="en-US"/>
              <a:pPr>
                <a:defRPr/>
              </a:pPr>
              <a:t>11/1/2021</a:t>
            </a:fld>
            <a:endParaRPr lang="en-US"/>
          </a:p>
        </p:txBody>
      </p:sp>
      <p:sp>
        <p:nvSpPr>
          <p:cNvPr id="5" name="Footer Placeholder 3">
            <a:extLst>
              <a:ext uri="{FF2B5EF4-FFF2-40B4-BE49-F238E27FC236}">
                <a16:creationId xmlns:a16="http://schemas.microsoft.com/office/drawing/2014/main" id="{7D145D12-3013-4898-A0D6-322063B4E510}"/>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128"/>
              </a:defRPr>
            </a:lvl1pPr>
          </a:lstStyle>
          <a:p>
            <a:pPr>
              <a:defRPr/>
            </a:pPr>
            <a:endParaRPr lang="en-US"/>
          </a:p>
        </p:txBody>
      </p:sp>
      <p:sp>
        <p:nvSpPr>
          <p:cNvPr id="6" name="Slide Number Placeholder 4">
            <a:extLst>
              <a:ext uri="{FF2B5EF4-FFF2-40B4-BE49-F238E27FC236}">
                <a16:creationId xmlns:a16="http://schemas.microsoft.com/office/drawing/2014/main" id="{9D762400-9492-4913-A153-584BEDAA1336}"/>
              </a:ext>
            </a:extLst>
          </p:cNvPr>
          <p:cNvSpPr>
            <a:spLocks noGrp="1"/>
          </p:cNvSpPr>
          <p:nvPr>
            <p:ph type="sldNum" sz="quarter" idx="12"/>
          </p:nvPr>
        </p:nvSpPr>
        <p:spPr/>
        <p:txBody>
          <a:bodyPr/>
          <a:lstStyle>
            <a:lvl1pPr defTabSz="914400" eaLnBrk="0" hangingPunct="0">
              <a:defRPr/>
            </a:lvl1pPr>
          </a:lstStyle>
          <a:p>
            <a:pPr>
              <a:defRPr/>
            </a:pPr>
            <a:fld id="{1C897475-CE04-49AD-B773-8D0937BAF133}" type="slidenum">
              <a:rPr lang="en-US" altLang="en-US"/>
              <a:pPr>
                <a:defRPr/>
              </a:pPr>
              <a:t>‹#›</a:t>
            </a:fld>
            <a:endParaRPr lang="en-US" altLang="en-US"/>
          </a:p>
        </p:txBody>
      </p:sp>
    </p:spTree>
    <p:extLst>
      <p:ext uri="{BB962C8B-B14F-4D97-AF65-F5344CB8AC3E}">
        <p14:creationId xmlns:p14="http://schemas.microsoft.com/office/powerpoint/2010/main" val="407211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1E9D4A-B2D1-4274-AE43-01A19551F9B4}"/>
              </a:ext>
            </a:extLst>
          </p:cNvPr>
          <p:cNvSpPr txBox="1"/>
          <p:nvPr userDrawn="1"/>
        </p:nvSpPr>
        <p:spPr>
          <a:xfrm flipH="1">
            <a:off x="12566651" y="0"/>
            <a:ext cx="2614083" cy="184150"/>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Blank</a:t>
            </a:r>
          </a:p>
        </p:txBody>
      </p:sp>
      <p:sp>
        <p:nvSpPr>
          <p:cNvPr id="3" name="TextBox 2">
            <a:extLst>
              <a:ext uri="{FF2B5EF4-FFF2-40B4-BE49-F238E27FC236}">
                <a16:creationId xmlns:a16="http://schemas.microsoft.com/office/drawing/2014/main" id="{15E39B99-3962-4352-A28C-FA27B93E737E}"/>
              </a:ext>
            </a:extLst>
          </p:cNvPr>
          <p:cNvSpPr txBox="1">
            <a:spLocks noChangeArrowheads="1"/>
          </p:cNvSpPr>
          <p:nvPr userDrawn="1"/>
        </p:nvSpPr>
        <p:spPr bwMode="auto">
          <a:xfrm>
            <a:off x="1219200" y="6615113"/>
            <a:ext cx="1219200" cy="914400"/>
          </a:xfrm>
          <a:prstGeom prst="rect">
            <a:avLst/>
          </a:prstGeom>
          <a:no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sz="1600">
              <a:latin typeface="Arial Regular" charset="0"/>
            </a:endParaRPr>
          </a:p>
        </p:txBody>
      </p:sp>
      <p:sp>
        <p:nvSpPr>
          <p:cNvPr id="4" name="TextBox 3">
            <a:extLst>
              <a:ext uri="{FF2B5EF4-FFF2-40B4-BE49-F238E27FC236}">
                <a16:creationId xmlns:a16="http://schemas.microsoft.com/office/drawing/2014/main" id="{18187831-1F8C-42D5-9857-62096059A05B}"/>
              </a:ext>
            </a:extLst>
          </p:cNvPr>
          <p:cNvSpPr txBox="1">
            <a:spLocks noChangeArrowheads="1"/>
          </p:cNvSpPr>
          <p:nvPr userDrawn="1"/>
        </p:nvSpPr>
        <p:spPr bwMode="auto">
          <a:xfrm>
            <a:off x="1733551" y="6343650"/>
            <a:ext cx="1219200" cy="914400"/>
          </a:xfrm>
          <a:prstGeom prst="rect">
            <a:avLst/>
          </a:prstGeom>
          <a:no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sz="1600">
              <a:latin typeface="Arial Regular" charset="0"/>
            </a:endParaRPr>
          </a:p>
        </p:txBody>
      </p:sp>
      <p:sp>
        <p:nvSpPr>
          <p:cNvPr id="5" name="TextBox 4">
            <a:extLst>
              <a:ext uri="{FF2B5EF4-FFF2-40B4-BE49-F238E27FC236}">
                <a16:creationId xmlns:a16="http://schemas.microsoft.com/office/drawing/2014/main" id="{05A8224F-8136-42DB-B21D-9A43EE296B77}"/>
              </a:ext>
            </a:extLst>
          </p:cNvPr>
          <p:cNvSpPr txBox="1">
            <a:spLocks noChangeArrowheads="1"/>
          </p:cNvSpPr>
          <p:nvPr userDrawn="1"/>
        </p:nvSpPr>
        <p:spPr bwMode="auto">
          <a:xfrm>
            <a:off x="647700" y="6429375"/>
            <a:ext cx="1219200" cy="914400"/>
          </a:xfrm>
          <a:prstGeom prst="rect">
            <a:avLst/>
          </a:prstGeom>
          <a:no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sz="1600">
              <a:latin typeface="Arial Regular" charset="0"/>
            </a:endParaRPr>
          </a:p>
        </p:txBody>
      </p:sp>
      <p:sp>
        <p:nvSpPr>
          <p:cNvPr id="6" name="TextBox 5">
            <a:extLst>
              <a:ext uri="{FF2B5EF4-FFF2-40B4-BE49-F238E27FC236}">
                <a16:creationId xmlns:a16="http://schemas.microsoft.com/office/drawing/2014/main" id="{37418D1E-AEF1-4F9C-B749-39F63765C525}"/>
              </a:ext>
            </a:extLst>
          </p:cNvPr>
          <p:cNvSpPr txBox="1">
            <a:spLocks noChangeArrowheads="1"/>
          </p:cNvSpPr>
          <p:nvPr userDrawn="1"/>
        </p:nvSpPr>
        <p:spPr bwMode="auto">
          <a:xfrm>
            <a:off x="323851" y="6586538"/>
            <a:ext cx="1219200" cy="914400"/>
          </a:xfrm>
          <a:prstGeom prst="rect">
            <a:avLst/>
          </a:prstGeom>
          <a:no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sz="1600">
              <a:latin typeface="Arial Regular" charset="0"/>
            </a:endParaRPr>
          </a:p>
        </p:txBody>
      </p:sp>
    </p:spTree>
    <p:extLst>
      <p:ext uri="{BB962C8B-B14F-4D97-AF65-F5344CB8AC3E}">
        <p14:creationId xmlns:p14="http://schemas.microsoft.com/office/powerpoint/2010/main" val="190420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2971"/>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2"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669"/>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30"/>
            <a:ext cx="10310284" cy="365125"/>
          </a:xfr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58" y="2335053"/>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58" y="2973057"/>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58"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30" y="5267128"/>
            <a:ext cx="8863185" cy="365125"/>
          </a:xfr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18"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18"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1"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18" y="4182273"/>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7949" y="3810001"/>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cree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016A8-D1B4-403C-96C6-865066A430DB}"/>
              </a:ext>
            </a:extLst>
          </p:cNvPr>
          <p:cNvSpPr txBox="1"/>
          <p:nvPr userDrawn="1"/>
        </p:nvSpPr>
        <p:spPr>
          <a:xfrm flipH="1">
            <a:off x="12566651" y="0"/>
            <a:ext cx="2614083" cy="184150"/>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Title Only</a:t>
            </a:r>
          </a:p>
        </p:txBody>
      </p:sp>
      <p:pic>
        <p:nvPicPr>
          <p:cNvPr id="5" name="Picture 8">
            <a:extLst>
              <a:ext uri="{FF2B5EF4-FFF2-40B4-BE49-F238E27FC236}">
                <a16:creationId xmlns:a16="http://schemas.microsoft.com/office/drawing/2014/main" id="{C0C447C1-FA24-41AD-A9FB-B06821B87A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9718" y="1058864"/>
            <a:ext cx="9952567"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3"/>
          </p:nvPr>
        </p:nvSpPr>
        <p:spPr>
          <a:xfrm>
            <a:off x="1913948" y="1573618"/>
            <a:ext cx="8364192" cy="3816000"/>
          </a:xfrm>
        </p:spPr>
        <p:txBody>
          <a:bodyPr rtlCol="0">
            <a:noAutofit/>
          </a:bodyPr>
          <a:lstStyle/>
          <a:p>
            <a:pPr lvl="0"/>
            <a:endParaRPr lang="th-TH" noProof="0" dirty="0"/>
          </a:p>
        </p:txBody>
      </p:sp>
      <p:sp>
        <p:nvSpPr>
          <p:cNvPr id="6" name="Date Placeholder 2">
            <a:extLst>
              <a:ext uri="{FF2B5EF4-FFF2-40B4-BE49-F238E27FC236}">
                <a16:creationId xmlns:a16="http://schemas.microsoft.com/office/drawing/2014/main" id="{C642C660-A786-4462-9D25-560D29BAF755}"/>
              </a:ext>
            </a:extLst>
          </p:cNvPr>
          <p:cNvSpPr>
            <a:spLocks noGrp="1"/>
          </p:cNvSpPr>
          <p:nvPr>
            <p:ph type="dt" sz="half" idx="14"/>
          </p:nvPr>
        </p:nvSpPr>
        <p:spPr/>
        <p:txBody>
          <a:bodyPr/>
          <a:lstStyle>
            <a:lvl1pPr defTabSz="914400" eaLnBrk="0" fontAlgn="base" hangingPunct="0">
              <a:spcBef>
                <a:spcPct val="0"/>
              </a:spcBef>
              <a:spcAft>
                <a:spcPct val="0"/>
              </a:spcAft>
              <a:defRPr>
                <a:ea typeface="ＭＳ Ｐゴシック" charset="-128"/>
              </a:defRPr>
            </a:lvl1pPr>
          </a:lstStyle>
          <a:p>
            <a:pPr>
              <a:defRPr/>
            </a:pPr>
            <a:fld id="{CEFAC86E-F541-4CAA-99B2-A42F5231CF3A}" type="datetimeFigureOut">
              <a:rPr lang="en-US"/>
              <a:pPr>
                <a:defRPr/>
              </a:pPr>
              <a:t>11/1/2021</a:t>
            </a:fld>
            <a:endParaRPr lang="en-US"/>
          </a:p>
        </p:txBody>
      </p:sp>
      <p:sp>
        <p:nvSpPr>
          <p:cNvPr id="8" name="Footer Placeholder 3">
            <a:extLst>
              <a:ext uri="{FF2B5EF4-FFF2-40B4-BE49-F238E27FC236}">
                <a16:creationId xmlns:a16="http://schemas.microsoft.com/office/drawing/2014/main" id="{DDB2809B-3815-4C02-8BB7-2B661ABDD95A}"/>
              </a:ext>
            </a:extLst>
          </p:cNvPr>
          <p:cNvSpPr>
            <a:spLocks noGrp="1"/>
          </p:cNvSpPr>
          <p:nvPr>
            <p:ph type="ftr" sz="quarter" idx="15"/>
          </p:nvPr>
        </p:nvSpPr>
        <p:spPr/>
        <p:txBody>
          <a:bodyPr/>
          <a:lstStyle>
            <a:lvl1pPr defTabSz="914400" eaLnBrk="0" fontAlgn="base" hangingPunct="0">
              <a:spcBef>
                <a:spcPct val="0"/>
              </a:spcBef>
              <a:spcAft>
                <a:spcPct val="0"/>
              </a:spcAft>
              <a:defRPr>
                <a:ea typeface="ＭＳ Ｐゴシック" charset="-128"/>
              </a:defRPr>
            </a:lvl1pPr>
          </a:lstStyle>
          <a:p>
            <a:pPr>
              <a:defRPr/>
            </a:pPr>
            <a:endParaRPr lang="en-US"/>
          </a:p>
        </p:txBody>
      </p:sp>
      <p:sp>
        <p:nvSpPr>
          <p:cNvPr id="10" name="Slide Number Placeholder 4">
            <a:extLst>
              <a:ext uri="{FF2B5EF4-FFF2-40B4-BE49-F238E27FC236}">
                <a16:creationId xmlns:a16="http://schemas.microsoft.com/office/drawing/2014/main" id="{FE76BD1C-D5CB-4C70-B24A-E9EB559F7AB7}"/>
              </a:ext>
            </a:extLst>
          </p:cNvPr>
          <p:cNvSpPr>
            <a:spLocks noGrp="1"/>
          </p:cNvSpPr>
          <p:nvPr>
            <p:ph type="sldNum" sz="quarter" idx="16"/>
          </p:nvPr>
        </p:nvSpPr>
        <p:spPr/>
        <p:txBody>
          <a:bodyPr/>
          <a:lstStyle>
            <a:lvl1pPr defTabSz="914400" eaLnBrk="0" hangingPunct="0">
              <a:defRPr/>
            </a:lvl1pPr>
          </a:lstStyle>
          <a:p>
            <a:pPr>
              <a:defRPr/>
            </a:pPr>
            <a:fld id="{A742656C-6A1F-4486-8C14-D0D7CAF4871F}" type="slidenum">
              <a:rPr lang="en-US" altLang="en-US"/>
              <a:pPr>
                <a:defRPr/>
              </a:pPr>
              <a:t>‹#›</a:t>
            </a:fld>
            <a:endParaRPr lang="en-US" altLang="en-US"/>
          </a:p>
        </p:txBody>
      </p:sp>
    </p:spTree>
    <p:extLst>
      <p:ext uri="{BB962C8B-B14F-4D97-AF65-F5344CB8AC3E}">
        <p14:creationId xmlns:p14="http://schemas.microsoft.com/office/powerpoint/2010/main" val="256830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2DD72A-620E-4DC3-AB00-F330E7C950AB}"/>
              </a:ext>
            </a:extLst>
          </p:cNvPr>
          <p:cNvSpPr/>
          <p:nvPr userDrawn="1"/>
        </p:nvSpPr>
        <p:spPr>
          <a:xfrm>
            <a:off x="0" y="0"/>
            <a:ext cx="4064000" cy="6858000"/>
          </a:xfrm>
          <a:prstGeom prst="rect">
            <a:avLst/>
          </a:prstGeom>
          <a:gradFill>
            <a:gsLst>
              <a:gs pos="0">
                <a:schemeClr val="accent4"/>
              </a:gs>
              <a:gs pos="100000">
                <a:schemeClr val="accent5"/>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th-TH" sz="1800">
              <a:solidFill>
                <a:srgbClr val="FFFFFF"/>
              </a:solidFill>
              <a:latin typeface="Arial Regular" charset="0"/>
            </a:endParaRPr>
          </a:p>
        </p:txBody>
      </p:sp>
      <p:sp>
        <p:nvSpPr>
          <p:cNvPr id="6" name="TextBox 5">
            <a:extLst>
              <a:ext uri="{FF2B5EF4-FFF2-40B4-BE49-F238E27FC236}">
                <a16:creationId xmlns:a16="http://schemas.microsoft.com/office/drawing/2014/main" id="{DDF34E03-DB69-4CF5-97D9-67574AC679DF}"/>
              </a:ext>
            </a:extLst>
          </p:cNvPr>
          <p:cNvSpPr txBox="1"/>
          <p:nvPr userDrawn="1"/>
        </p:nvSpPr>
        <p:spPr>
          <a:xfrm flipH="1">
            <a:off x="12566651" y="0"/>
            <a:ext cx="2614083" cy="184150"/>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Section Header</a:t>
            </a:r>
          </a:p>
        </p:txBody>
      </p:sp>
      <p:pic>
        <p:nvPicPr>
          <p:cNvPr id="7" name="Picture 9">
            <a:extLst>
              <a:ext uri="{FF2B5EF4-FFF2-40B4-BE49-F238E27FC236}">
                <a16:creationId xmlns:a16="http://schemas.microsoft.com/office/drawing/2014/main" id="{AA902B9C-A741-47E8-8EC4-C9122F32B5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0700" y="6335714"/>
            <a:ext cx="2169584"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30866" y="2069433"/>
            <a:ext cx="8187789" cy="2953136"/>
          </a:xfrm>
          <a:solidFill>
            <a:schemeClr val="bg1"/>
          </a:solidFill>
          <a:ln w="31750">
            <a:solidFill>
              <a:schemeClr val="accent1"/>
            </a:solidFill>
            <a:bevel/>
          </a:ln>
        </p:spPr>
        <p:txBody>
          <a:bodyPr lIns="274320" rIns="274320" anchor="ctr"/>
          <a:lstStyle>
            <a:lvl1pPr algn="l">
              <a:lnSpc>
                <a:spcPct val="90000"/>
              </a:lnSpc>
              <a:defRPr sz="6000" b="0" i="0" cap="none" baseline="0">
                <a:solidFill>
                  <a:schemeClr val="accent1"/>
                </a:solidFill>
                <a:latin typeface="Arial Regular" charset="0"/>
              </a:defRPr>
            </a:lvl1pPr>
          </a:lstStyle>
          <a:p>
            <a:r>
              <a:rPr lang="en-US" dirty="0"/>
              <a:t>Click to edit Master title style</a:t>
            </a:r>
          </a:p>
        </p:txBody>
      </p:sp>
      <p:sp>
        <p:nvSpPr>
          <p:cNvPr id="3" name="Text Placeholder 2"/>
          <p:cNvSpPr>
            <a:spLocks noGrp="1"/>
          </p:cNvSpPr>
          <p:nvPr>
            <p:ph type="body" idx="1"/>
          </p:nvPr>
        </p:nvSpPr>
        <p:spPr>
          <a:xfrm>
            <a:off x="4673597" y="5257245"/>
            <a:ext cx="6545057" cy="803133"/>
          </a:xfrm>
        </p:spPr>
        <p:txBody>
          <a:bodyPr lIns="45720"/>
          <a:lstStyle>
            <a:lvl1pPr marL="0" indent="0" algn="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 Placeholder 27"/>
          <p:cNvSpPr>
            <a:spLocks noGrp="1"/>
          </p:cNvSpPr>
          <p:nvPr>
            <p:ph type="body" sz="quarter" idx="10"/>
          </p:nvPr>
        </p:nvSpPr>
        <p:spPr>
          <a:xfrm>
            <a:off x="609601" y="2070100"/>
            <a:ext cx="1979084" cy="2952750"/>
          </a:xfrm>
          <a:ln w="28575" cap="flat">
            <a:noFill/>
            <a:miter lim="800000"/>
          </a:ln>
          <a:effectLst/>
        </p:spPr>
        <p:style>
          <a:lnRef idx="2">
            <a:schemeClr val="accent1"/>
          </a:lnRef>
          <a:fillRef idx="0">
            <a:schemeClr val="accent1"/>
          </a:fillRef>
          <a:effectRef idx="1">
            <a:schemeClr val="accent1"/>
          </a:effectRef>
          <a:fontRef idx="minor">
            <a:schemeClr val="tx1"/>
          </a:fontRef>
        </p:style>
        <p:txBody>
          <a:bodyPr wrap="none" anchor="ctr"/>
          <a:lstStyle>
            <a:lvl1pPr marL="15875" indent="-15875" algn="ctr">
              <a:tabLst/>
              <a:defRPr sz="8000">
                <a:solidFill>
                  <a:schemeClr val="bg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71392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D5F8B6-CC31-4F4E-A6C8-A73C5163A22A}"/>
              </a:ext>
            </a:extLst>
          </p:cNvPr>
          <p:cNvSpPr txBox="1"/>
          <p:nvPr userDrawn="1"/>
        </p:nvSpPr>
        <p:spPr>
          <a:xfrm flipH="1">
            <a:off x="12566651" y="0"/>
            <a:ext cx="2614083" cy="184150"/>
          </a:xfrm>
          <a:prstGeom prst="rect">
            <a:avLst/>
          </a:prstGeom>
          <a:noFill/>
        </p:spPr>
        <p:txBody>
          <a:bodyPr wrap="square" lIns="0" tIns="0" rIns="0" bIns="0">
            <a:spAutoFit/>
          </a:bodyPr>
          <a:lstStyle>
            <a:defPPr>
              <a:defRPr lang="en-US"/>
            </a:defPPr>
            <a:lvl1pPr lvl="0">
              <a:spcBef>
                <a:spcPts val="600"/>
              </a:spcBef>
              <a:defRPr sz="1200" b="0" i="1">
                <a:solidFill>
                  <a:schemeClr val="tx1">
                    <a:lumMod val="50000"/>
                    <a:lumOff val="50000"/>
                  </a:schemeClr>
                </a:solidFill>
                <a:latin typeface="Arial Regular" charset="0"/>
              </a:defRPr>
            </a:lvl1pPr>
          </a:lstStyle>
          <a:p>
            <a:pPr defTabSz="457200" eaLnBrk="1" fontAlgn="auto" hangingPunct="1">
              <a:spcAft>
                <a:spcPts val="0"/>
              </a:spcAft>
              <a:defRPr/>
            </a:pPr>
            <a:r>
              <a:rPr lang="en-US" sz="1200" dirty="0">
                <a:solidFill>
                  <a:srgbClr val="2E2E2E">
                    <a:lumMod val="50000"/>
                    <a:lumOff val="50000"/>
                  </a:srgbClr>
                </a:solidFill>
                <a:ea typeface=""/>
              </a:rPr>
              <a:t>Title and Content</a:t>
            </a:r>
          </a:p>
        </p:txBody>
      </p:sp>
      <p:sp>
        <p:nvSpPr>
          <p:cNvPr id="3" name="Content Placeholder 2"/>
          <p:cNvSpPr>
            <a:spLocks noGrp="1"/>
          </p:cNvSpPr>
          <p:nvPr>
            <p:ph idx="1"/>
          </p:nvPr>
        </p:nvSpPr>
        <p:spPr>
          <a:xfrm>
            <a:off x="548640" y="1828800"/>
            <a:ext cx="11094720" cy="4343400"/>
          </a:xfrm>
        </p:spPr>
        <p:txBody>
          <a:bodyPr/>
          <a:lstStyle>
            <a:lvl2pPr marL="690563" indent="-233363">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itle 3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5FFF5248-C61F-400B-9E3B-B48B21DE0747}"/>
              </a:ext>
            </a:extLst>
          </p:cNvPr>
          <p:cNvSpPr>
            <a:spLocks noGrp="1"/>
          </p:cNvSpPr>
          <p:nvPr>
            <p:ph type="dt" sz="half" idx="10"/>
          </p:nvPr>
        </p:nvSpPr>
        <p:spPr/>
        <p:txBody>
          <a:bodyPr/>
          <a:lstStyle>
            <a:lvl1pPr defTabSz="914400" eaLnBrk="0" fontAlgn="base" hangingPunct="0">
              <a:spcBef>
                <a:spcPct val="0"/>
              </a:spcBef>
              <a:spcAft>
                <a:spcPct val="0"/>
              </a:spcAft>
              <a:defRPr>
                <a:ea typeface="ＭＳ Ｐゴシック" charset="-128"/>
              </a:defRPr>
            </a:lvl1pPr>
          </a:lstStyle>
          <a:p>
            <a:pPr>
              <a:defRPr/>
            </a:pPr>
            <a:fld id="{0A761612-CF31-46EC-9BB7-DFDDFEC2F828}" type="datetimeFigureOut">
              <a:rPr lang="en-US"/>
              <a:pPr>
                <a:defRPr/>
              </a:pPr>
              <a:t>11/1/2021</a:t>
            </a:fld>
            <a:endParaRPr lang="en-US"/>
          </a:p>
        </p:txBody>
      </p:sp>
      <p:sp>
        <p:nvSpPr>
          <p:cNvPr id="6" name="Footer Placeholder 4">
            <a:extLst>
              <a:ext uri="{FF2B5EF4-FFF2-40B4-BE49-F238E27FC236}">
                <a16:creationId xmlns:a16="http://schemas.microsoft.com/office/drawing/2014/main" id="{578DC164-8146-423E-8B24-DB4DEB7A2165}"/>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128"/>
              </a:defRPr>
            </a:lvl1pPr>
          </a:lstStyle>
          <a:p>
            <a:pPr>
              <a:defRPr/>
            </a:pPr>
            <a:endParaRPr lang="en-US"/>
          </a:p>
        </p:txBody>
      </p:sp>
      <p:sp>
        <p:nvSpPr>
          <p:cNvPr id="7" name="Slide Number Placeholder 5">
            <a:extLst>
              <a:ext uri="{FF2B5EF4-FFF2-40B4-BE49-F238E27FC236}">
                <a16:creationId xmlns:a16="http://schemas.microsoft.com/office/drawing/2014/main" id="{AAE6F434-F517-4C3E-A944-522896519585}"/>
              </a:ext>
            </a:extLst>
          </p:cNvPr>
          <p:cNvSpPr>
            <a:spLocks noGrp="1"/>
          </p:cNvSpPr>
          <p:nvPr>
            <p:ph type="sldNum" sz="quarter" idx="12"/>
          </p:nvPr>
        </p:nvSpPr>
        <p:spPr/>
        <p:txBody>
          <a:bodyPr/>
          <a:lstStyle>
            <a:lvl1pPr defTabSz="914400" eaLnBrk="0" hangingPunct="0">
              <a:defRPr/>
            </a:lvl1pPr>
          </a:lstStyle>
          <a:p>
            <a:pPr>
              <a:defRPr/>
            </a:pPr>
            <a:fld id="{987D75D9-807E-4D8B-BDAA-405C19A520B6}" type="slidenum">
              <a:rPr lang="en-US" altLang="en-US"/>
              <a:pPr>
                <a:defRPr/>
              </a:pPr>
              <a:t>‹#›</a:t>
            </a:fld>
            <a:endParaRPr lang="en-US" altLang="en-US"/>
          </a:p>
        </p:txBody>
      </p:sp>
    </p:spTree>
    <p:extLst>
      <p:ext uri="{BB962C8B-B14F-4D97-AF65-F5344CB8AC3E}">
        <p14:creationId xmlns:p14="http://schemas.microsoft.com/office/powerpoint/2010/main" val="3505233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7.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37CAE-0D07-2D4D-B0CF-FB80FDEEB265}" type="datetimeFigureOut">
              <a:rPr lang="en-US" smtClean="0"/>
              <a:t>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102F2-95C5-954C-9F6C-3AA639D116C2}" type="slidenum">
              <a:rPr lang="en-US" smtClean="0"/>
              <a:t>‹#›</a:t>
            </a:fld>
            <a:endParaRPr lang="en-US"/>
          </a:p>
        </p:txBody>
      </p:sp>
    </p:spTree>
    <p:extLst>
      <p:ext uri="{BB962C8B-B14F-4D97-AF65-F5344CB8AC3E}">
        <p14:creationId xmlns:p14="http://schemas.microsoft.com/office/powerpoint/2010/main" val="3528863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FBCCBC4-FDF5-47FE-B00F-58D10B28F7C8}"/>
              </a:ext>
            </a:extLst>
          </p:cNvPr>
          <p:cNvSpPr>
            <a:spLocks noGrp="1"/>
          </p:cNvSpPr>
          <p:nvPr>
            <p:ph type="title"/>
          </p:nvPr>
        </p:nvSpPr>
        <p:spPr bwMode="auto">
          <a:xfrm>
            <a:off x="548218" y="363538"/>
            <a:ext cx="11095567"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0" rIns="45720" bIns="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03415D1-A6F5-4B1A-838E-024711130873}"/>
              </a:ext>
            </a:extLst>
          </p:cNvPr>
          <p:cNvSpPr>
            <a:spLocks noGrp="1"/>
          </p:cNvSpPr>
          <p:nvPr>
            <p:ph type="body" idx="1"/>
          </p:nvPr>
        </p:nvSpPr>
        <p:spPr bwMode="auto">
          <a:xfrm>
            <a:off x="548218" y="1828800"/>
            <a:ext cx="1109556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4572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78EDF4-D774-4628-A087-1A0705EBB93D}"/>
              </a:ext>
            </a:extLst>
          </p:cNvPr>
          <p:cNvSpPr>
            <a:spLocks noGrp="1"/>
          </p:cNvSpPr>
          <p:nvPr>
            <p:ph type="dt" sz="half" idx="2"/>
          </p:nvPr>
        </p:nvSpPr>
        <p:spPr>
          <a:xfrm>
            <a:off x="9446685" y="6407150"/>
            <a:ext cx="1280583" cy="228600"/>
          </a:xfrm>
          <a:prstGeom prst="rect">
            <a:avLst/>
          </a:prstGeom>
        </p:spPr>
        <p:txBody>
          <a:bodyPr vert="horz" lIns="0" tIns="0" rIns="0" bIns="0" rtlCol="0" anchor="ctr">
            <a:noAutofit/>
          </a:bodyPr>
          <a:lstStyle>
            <a:lvl1pPr algn="r" defTabSz="457200" eaLnBrk="1" fontAlgn="auto" hangingPunct="1">
              <a:spcBef>
                <a:spcPts val="0"/>
              </a:spcBef>
              <a:spcAft>
                <a:spcPts val="0"/>
              </a:spcAft>
              <a:defRPr sz="900">
                <a:solidFill>
                  <a:srgbClr val="2E2E2E">
                    <a:lumMod val="50000"/>
                    <a:lumOff val="50000"/>
                  </a:srgbClr>
                </a:solidFill>
                <a:latin typeface="+mj-lt"/>
                <a:ea typeface=""/>
              </a:defRPr>
            </a:lvl1pPr>
          </a:lstStyle>
          <a:p>
            <a:pPr>
              <a:defRPr/>
            </a:pPr>
            <a:fld id="{89FF2C31-6E9C-44B9-AEF6-35F915A1A625}" type="datetimeFigureOut">
              <a:rPr lang="en-US"/>
              <a:pPr>
                <a:defRPr/>
              </a:pPr>
              <a:t>11/1/2021</a:t>
            </a:fld>
            <a:endParaRPr lang="en-US" dirty="0"/>
          </a:p>
        </p:txBody>
      </p:sp>
      <p:sp>
        <p:nvSpPr>
          <p:cNvPr id="5" name="Footer Placeholder 4">
            <a:extLst>
              <a:ext uri="{FF2B5EF4-FFF2-40B4-BE49-F238E27FC236}">
                <a16:creationId xmlns:a16="http://schemas.microsoft.com/office/drawing/2014/main" id="{94141C81-58AB-4029-B42A-07DBAD974AAD}"/>
              </a:ext>
            </a:extLst>
          </p:cNvPr>
          <p:cNvSpPr>
            <a:spLocks noGrp="1"/>
          </p:cNvSpPr>
          <p:nvPr>
            <p:ph type="ftr" sz="quarter" idx="3"/>
          </p:nvPr>
        </p:nvSpPr>
        <p:spPr>
          <a:xfrm>
            <a:off x="2921001" y="6407150"/>
            <a:ext cx="6229351" cy="228600"/>
          </a:xfrm>
          <a:prstGeom prst="rect">
            <a:avLst/>
          </a:prstGeom>
        </p:spPr>
        <p:txBody>
          <a:bodyPr vert="horz" lIns="0" tIns="0" rIns="0" bIns="0" rtlCol="0" anchor="ctr">
            <a:noAutofit/>
          </a:bodyPr>
          <a:lstStyle>
            <a:lvl1pPr algn="ctr" defTabSz="457200" eaLnBrk="1" fontAlgn="auto" hangingPunct="1">
              <a:spcBef>
                <a:spcPts val="0"/>
              </a:spcBef>
              <a:spcAft>
                <a:spcPts val="0"/>
              </a:spcAft>
              <a:defRPr sz="900">
                <a:solidFill>
                  <a:srgbClr val="2E2E2E">
                    <a:lumMod val="50000"/>
                    <a:lumOff val="50000"/>
                  </a:srgbClr>
                </a:solidFill>
                <a:latin typeface="+mj-lt"/>
                <a:ea typeface=""/>
              </a:defRPr>
            </a:lvl1pPr>
          </a:lstStyle>
          <a:p>
            <a:pPr>
              <a:defRPr/>
            </a:pPr>
            <a:endParaRPr lang="en-US"/>
          </a:p>
        </p:txBody>
      </p:sp>
      <p:sp>
        <p:nvSpPr>
          <p:cNvPr id="6" name="Slide Number Placeholder 5">
            <a:extLst>
              <a:ext uri="{FF2B5EF4-FFF2-40B4-BE49-F238E27FC236}">
                <a16:creationId xmlns:a16="http://schemas.microsoft.com/office/drawing/2014/main" id="{D7620425-1DC3-45D2-8206-EF8AC2A22D6C}"/>
              </a:ext>
            </a:extLst>
          </p:cNvPr>
          <p:cNvSpPr>
            <a:spLocks noGrp="1"/>
          </p:cNvSpPr>
          <p:nvPr>
            <p:ph type="sldNum" sz="quarter" idx="4"/>
          </p:nvPr>
        </p:nvSpPr>
        <p:spPr>
          <a:xfrm>
            <a:off x="10795000" y="6407150"/>
            <a:ext cx="848784" cy="228600"/>
          </a:xfrm>
          <a:prstGeom prst="rect">
            <a:avLst/>
          </a:prstGeom>
        </p:spPr>
        <p:txBody>
          <a:bodyPr vert="horz" wrap="square" lIns="0" tIns="0" rIns="0" bIns="0" numCol="1" anchor="ctr" anchorCtr="0" compatLnSpc="1">
            <a:prstTxWarp prst="textNoShape">
              <a:avLst/>
            </a:prstTxWarp>
            <a:noAutofit/>
          </a:bodyPr>
          <a:lstStyle>
            <a:lvl1pPr algn="r" defTabSz="457200" eaLnBrk="1" hangingPunct="1">
              <a:defRPr sz="900">
                <a:solidFill>
                  <a:srgbClr val="969696"/>
                </a:solidFill>
                <a:latin typeface="Georgia" panose="02040502050405020303" pitchFamily="18" charset="0"/>
              </a:defRPr>
            </a:lvl1pPr>
          </a:lstStyle>
          <a:p>
            <a:pPr>
              <a:defRPr/>
            </a:pPr>
            <a:fld id="{AF0905CE-B08C-45FC-B2D0-7AF78588A925}" type="slidenum">
              <a:rPr lang="en-US" altLang="en-US"/>
              <a:pPr>
                <a:defRPr/>
              </a:pPr>
              <a:t>‹#›</a:t>
            </a:fld>
            <a:endParaRPr lang="en-US" altLang="en-US"/>
          </a:p>
        </p:txBody>
      </p:sp>
      <p:pic>
        <p:nvPicPr>
          <p:cNvPr id="1031" name="Picture 6">
            <a:extLst>
              <a:ext uri="{FF2B5EF4-FFF2-40B4-BE49-F238E27FC236}">
                <a16:creationId xmlns:a16="http://schemas.microsoft.com/office/drawing/2014/main" id="{B84475D7-2D91-4A7D-B95D-72AB009363E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24933" y="6335714"/>
            <a:ext cx="2169584"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62" r:id="rId1"/>
    <p:sldLayoutId id="2147486654" r:id="rId2"/>
    <p:sldLayoutId id="2147486658" r:id="rId3"/>
    <p:sldLayoutId id="2147486677" r:id="rId4"/>
    <p:sldLayoutId id="2147486663" r:id="rId5"/>
    <p:sldLayoutId id="2147486656" r:id="rId6"/>
    <p:sldLayoutId id="2147486661" r:id="rId7"/>
    <p:sldLayoutId id="2147486678" r:id="rId8"/>
  </p:sldLayoutIdLst>
  <p:txStyles>
    <p:titleStyle>
      <a:lvl1pPr algn="ctr" defTabSz="457200" rtl="0" eaLnBrk="0" fontAlgn="base" hangingPunct="0">
        <a:spcBef>
          <a:spcPct val="0"/>
        </a:spcBef>
        <a:spcAft>
          <a:spcPct val="0"/>
        </a:spcAft>
        <a:defRPr sz="2800" kern="1200">
          <a:solidFill>
            <a:schemeClr val="tx1"/>
          </a:solidFill>
          <a:latin typeface="+mj-lt"/>
          <a:ea typeface="+mj-ea"/>
          <a:cs typeface="+mj-cs"/>
        </a:defRPr>
      </a:lvl1pPr>
      <a:lvl2pPr algn="ctr" defTabSz="457200" rtl="0" eaLnBrk="0" fontAlgn="base" hangingPunct="0">
        <a:spcBef>
          <a:spcPct val="0"/>
        </a:spcBef>
        <a:spcAft>
          <a:spcPct val="0"/>
        </a:spcAft>
        <a:defRPr sz="2800">
          <a:solidFill>
            <a:schemeClr val="tx1"/>
          </a:solidFill>
          <a:latin typeface="Georgia" charset="0"/>
        </a:defRPr>
      </a:lvl2pPr>
      <a:lvl3pPr algn="ctr" defTabSz="457200" rtl="0" eaLnBrk="0" fontAlgn="base" hangingPunct="0">
        <a:spcBef>
          <a:spcPct val="0"/>
        </a:spcBef>
        <a:spcAft>
          <a:spcPct val="0"/>
        </a:spcAft>
        <a:defRPr sz="2800">
          <a:solidFill>
            <a:schemeClr val="tx1"/>
          </a:solidFill>
          <a:latin typeface="Georgia" charset="0"/>
        </a:defRPr>
      </a:lvl3pPr>
      <a:lvl4pPr algn="ctr" defTabSz="457200" rtl="0" eaLnBrk="0" fontAlgn="base" hangingPunct="0">
        <a:spcBef>
          <a:spcPct val="0"/>
        </a:spcBef>
        <a:spcAft>
          <a:spcPct val="0"/>
        </a:spcAft>
        <a:defRPr sz="2800">
          <a:solidFill>
            <a:schemeClr val="tx1"/>
          </a:solidFill>
          <a:latin typeface="Georgia" charset="0"/>
        </a:defRPr>
      </a:lvl4pPr>
      <a:lvl5pPr algn="ctr" defTabSz="457200" rtl="0" eaLnBrk="0" fontAlgn="base" hangingPunct="0">
        <a:spcBef>
          <a:spcPct val="0"/>
        </a:spcBef>
        <a:spcAft>
          <a:spcPct val="0"/>
        </a:spcAft>
        <a:defRPr sz="2800">
          <a:solidFill>
            <a:schemeClr val="tx1"/>
          </a:solidFill>
          <a:latin typeface="Georgia" charset="0"/>
        </a:defRPr>
      </a:lvl5pPr>
      <a:lvl6pPr marL="457200" algn="ctr" defTabSz="457200" rtl="0" fontAlgn="base">
        <a:spcBef>
          <a:spcPct val="0"/>
        </a:spcBef>
        <a:spcAft>
          <a:spcPct val="0"/>
        </a:spcAft>
        <a:defRPr sz="2800">
          <a:solidFill>
            <a:schemeClr val="tx1"/>
          </a:solidFill>
          <a:latin typeface="Georgia" charset="0"/>
        </a:defRPr>
      </a:lvl6pPr>
      <a:lvl7pPr marL="914400" algn="ctr" defTabSz="457200" rtl="0" fontAlgn="base">
        <a:spcBef>
          <a:spcPct val="0"/>
        </a:spcBef>
        <a:spcAft>
          <a:spcPct val="0"/>
        </a:spcAft>
        <a:defRPr sz="2800">
          <a:solidFill>
            <a:schemeClr val="tx1"/>
          </a:solidFill>
          <a:latin typeface="Georgia" charset="0"/>
        </a:defRPr>
      </a:lvl7pPr>
      <a:lvl8pPr marL="1371600" algn="ctr" defTabSz="457200" rtl="0" fontAlgn="base">
        <a:spcBef>
          <a:spcPct val="0"/>
        </a:spcBef>
        <a:spcAft>
          <a:spcPct val="0"/>
        </a:spcAft>
        <a:defRPr sz="2800">
          <a:solidFill>
            <a:schemeClr val="tx1"/>
          </a:solidFill>
          <a:latin typeface="Georgia" charset="0"/>
        </a:defRPr>
      </a:lvl8pPr>
      <a:lvl9pPr marL="1828800" algn="ctr" defTabSz="457200" rtl="0" fontAlgn="base">
        <a:spcBef>
          <a:spcPct val="0"/>
        </a:spcBef>
        <a:spcAft>
          <a:spcPct val="0"/>
        </a:spcAft>
        <a:defRPr sz="2800">
          <a:solidFill>
            <a:schemeClr val="tx1"/>
          </a:solidFill>
          <a:latin typeface="Georgia" charset="0"/>
        </a:defRPr>
      </a:lvl9pPr>
    </p:titleStyle>
    <p:bodyStyle>
      <a:lvl1pPr marL="60325" indent="-60325" algn="l" defTabSz="457200" rtl="0" eaLnBrk="0" fontAlgn="base" hangingPunct="0">
        <a:spcBef>
          <a:spcPts val="600"/>
        </a:spcBef>
        <a:spcAft>
          <a:spcPct val="0"/>
        </a:spcAft>
        <a:buSzPct val="30000"/>
        <a:buFont typeface=".AppleSystemUIFont"/>
        <a:buChar char=" "/>
        <a:defRPr sz="1600" kern="1200">
          <a:solidFill>
            <a:schemeClr val="tx1"/>
          </a:solidFill>
          <a:latin typeface="+mn-lt"/>
          <a:ea typeface="+mn-ea"/>
          <a:cs typeface="+mn-cs"/>
        </a:defRPr>
      </a:lvl1pPr>
      <a:lvl2pPr marL="690563" indent="-233363" algn="l" defTabSz="457200" rtl="0" eaLnBrk="0" fontAlgn="base" hangingPunct="0">
        <a:spcBef>
          <a:spcPts val="600"/>
        </a:spcBef>
        <a:spcAft>
          <a:spcPct val="0"/>
        </a:spcAft>
        <a:buClr>
          <a:schemeClr val="accent1"/>
        </a:buClr>
        <a:buSzPct val="100000"/>
        <a:buFont typeface="Calibri" panose="020F0502020204030204" pitchFamily="34" charset="0"/>
        <a:buChar char="•"/>
        <a:defRPr sz="1600" kern="1200">
          <a:solidFill>
            <a:schemeClr val="tx1"/>
          </a:solidFill>
          <a:latin typeface="+mn-lt"/>
          <a:ea typeface="+mn-ea"/>
          <a:cs typeface="+mn-cs"/>
        </a:defRPr>
      </a:lvl2pPr>
      <a:lvl3pPr marL="1143000" indent="-228600" algn="l" defTabSz="457200" rtl="0" eaLnBrk="0" fontAlgn="base" hangingPunct="0">
        <a:spcBef>
          <a:spcPts val="600"/>
        </a:spcBef>
        <a:spcAft>
          <a:spcPct val="0"/>
        </a:spcAft>
        <a:buFont typeface="Calibri" panose="020F0502020204030204" pitchFamily="34" charset="0"/>
        <a:buChar char="–"/>
        <a:defRPr sz="1400" kern="1200">
          <a:solidFill>
            <a:schemeClr val="tx1"/>
          </a:solidFill>
          <a:latin typeface="+mn-lt"/>
          <a:ea typeface="+mn-ea"/>
          <a:cs typeface="+mn-cs"/>
        </a:defRPr>
      </a:lvl3pPr>
      <a:lvl4pPr marL="1600200" indent="-228600" algn="l" defTabSz="457200" rtl="0" eaLnBrk="0" fontAlgn="base" hangingPunct="0">
        <a:spcBef>
          <a:spcPts val="600"/>
        </a:spcBef>
        <a:spcAft>
          <a:spcPct val="0"/>
        </a:spcAft>
        <a:buFont typeface="Calibri" panose="020F0502020204030204" pitchFamily="34" charset="0"/>
        <a:buChar char="–"/>
        <a:defRPr sz="1400" kern="1200">
          <a:solidFill>
            <a:schemeClr val="tx1"/>
          </a:solidFill>
          <a:latin typeface="+mn-lt"/>
          <a:ea typeface="+mn-ea"/>
          <a:cs typeface="+mn-cs"/>
        </a:defRPr>
      </a:lvl4pPr>
      <a:lvl5pPr marL="2005013" indent="-176213" algn="l" defTabSz="457200" rtl="0" eaLnBrk="0" fontAlgn="base" hangingPunct="0">
        <a:spcBef>
          <a:spcPts val="600"/>
        </a:spcBef>
        <a:spcAft>
          <a:spcPct val="0"/>
        </a:spcAft>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28800" y="3429000"/>
            <a:ext cx="8534400" cy="1383243"/>
          </a:xfrm>
        </p:spPr>
        <p:txBody>
          <a:bodyPr vert="horz" lIns="91440" tIns="45720" rIns="91440" bIns="45720" rtlCol="0" anchor="t">
            <a:normAutofit/>
          </a:bodyPr>
          <a:lstStyle/>
          <a:p>
            <a:pPr algn="l"/>
            <a:r>
              <a:rPr lang="en-US" dirty="0">
                <a:latin typeface="Minion Pro"/>
              </a:rPr>
              <a:t>Facilitated by: </a:t>
            </a:r>
            <a:r>
              <a:rPr lang="en-US" i="0" dirty="0">
                <a:latin typeface="Minion Pro"/>
              </a:rPr>
              <a:t>Christine </a:t>
            </a:r>
            <a:r>
              <a:rPr lang="en-US" i="0" dirty="0" err="1">
                <a:latin typeface="Minion Pro"/>
              </a:rPr>
              <a:t>Pajunar</a:t>
            </a:r>
            <a:r>
              <a:rPr lang="en-US" i="0" dirty="0">
                <a:latin typeface="Minion Pro"/>
              </a:rPr>
              <a:t> Li-</a:t>
            </a:r>
            <a:r>
              <a:rPr lang="en-US" i="0" dirty="0" err="1">
                <a:latin typeface="Minion Pro"/>
              </a:rPr>
              <a:t>Grining</a:t>
            </a:r>
            <a:r>
              <a:rPr lang="en-US" i="0" dirty="0">
                <a:latin typeface="Minion Pro"/>
              </a:rPr>
              <a:t>, Ph.D.</a:t>
            </a:r>
            <a:br>
              <a:rPr lang="en-US" i="0" dirty="0">
                <a:latin typeface="Minion Pro"/>
              </a:rPr>
            </a:br>
            <a:r>
              <a:rPr lang="en-US" i="0" dirty="0">
                <a:latin typeface="Minion Pro"/>
              </a:rPr>
              <a:t>Director, Center for Faculty Excellence</a:t>
            </a:r>
          </a:p>
          <a:p>
            <a:pPr algn="l"/>
            <a:r>
              <a:rPr lang="en-US" sz="1400" dirty="0">
                <a:latin typeface="Minion Pro"/>
              </a:rPr>
              <a:t>*developed in conjunction with the National Center for Faculty Development and Diversity</a:t>
            </a:r>
            <a:endParaRPr lang="en-US" sz="1400" dirty="0"/>
          </a:p>
        </p:txBody>
      </p:sp>
      <p:sp>
        <p:nvSpPr>
          <p:cNvPr id="3" name="Title 2"/>
          <p:cNvSpPr>
            <a:spLocks noGrp="1"/>
          </p:cNvSpPr>
          <p:nvPr>
            <p:ph type="ctrTitle"/>
          </p:nvPr>
        </p:nvSpPr>
        <p:spPr/>
        <p:txBody>
          <a:bodyPr/>
          <a:lstStyle/>
          <a:p>
            <a:pPr algn="l"/>
            <a:r>
              <a:rPr lang="en-US" dirty="0"/>
              <a:t>Center for Faculty Excellence</a:t>
            </a:r>
            <a:br>
              <a:rPr lang="en-US" dirty="0"/>
            </a:br>
            <a:r>
              <a:rPr lang="en-US" dirty="0"/>
              <a:t>Loyola University Chicago</a:t>
            </a:r>
          </a:p>
        </p:txBody>
      </p:sp>
      <p:sp>
        <p:nvSpPr>
          <p:cNvPr id="4" name="Text Placeholder 3"/>
          <p:cNvSpPr>
            <a:spLocks noGrp="1"/>
          </p:cNvSpPr>
          <p:nvPr>
            <p:ph type="body" sz="quarter" idx="10"/>
          </p:nvPr>
        </p:nvSpPr>
        <p:spPr/>
        <p:txBody>
          <a:bodyPr vert="horz" lIns="91440" tIns="45720" rIns="91440" bIns="45720" rtlCol="0" anchor="t">
            <a:normAutofit fontScale="77500" lnSpcReduction="20000"/>
          </a:bodyPr>
          <a:lstStyle/>
          <a:p>
            <a:pPr algn="l"/>
            <a:r>
              <a:rPr lang="en-US" dirty="0">
                <a:latin typeface="Myriad Pro"/>
              </a:rPr>
              <a:t>Every Semester Needs a plan*</a:t>
            </a:r>
            <a:endParaRPr lang="en-US" dirty="0"/>
          </a:p>
        </p:txBody>
      </p:sp>
    </p:spTree>
    <p:extLst>
      <p:ext uri="{BB962C8B-B14F-4D97-AF65-F5344CB8AC3E}">
        <p14:creationId xmlns:p14="http://schemas.microsoft.com/office/powerpoint/2010/main" val="3555513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
            <a:extLst>
              <a:ext uri="{FF2B5EF4-FFF2-40B4-BE49-F238E27FC236}">
                <a16:creationId xmlns:a16="http://schemas.microsoft.com/office/drawing/2014/main" id="{57028781-7358-4079-8BF9-6D5632FA3127}"/>
              </a:ext>
            </a:extLst>
          </p:cNvPr>
          <p:cNvSpPr txBox="1">
            <a:spLocks noChangeArrowheads="1"/>
          </p:cNvSpPr>
          <p:nvPr/>
        </p:nvSpPr>
        <p:spPr bwMode="auto">
          <a:xfrm>
            <a:off x="8305800" y="2895601"/>
            <a:ext cx="172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endParaRPr lang="en-US" altLang="en-US" sz="2400">
              <a:latin typeface="Times New Roman" panose="02020603050405020304" pitchFamily="18" charset="0"/>
            </a:endParaRPr>
          </a:p>
        </p:txBody>
      </p:sp>
      <p:grpSp>
        <p:nvGrpSpPr>
          <p:cNvPr id="19460" name="Group 13">
            <a:extLst>
              <a:ext uri="{FF2B5EF4-FFF2-40B4-BE49-F238E27FC236}">
                <a16:creationId xmlns:a16="http://schemas.microsoft.com/office/drawing/2014/main" id="{F1B5D1F2-4FC8-4B93-8ACA-DE8B7BC6E707}"/>
              </a:ext>
            </a:extLst>
          </p:cNvPr>
          <p:cNvGrpSpPr>
            <a:grpSpLocks/>
          </p:cNvGrpSpPr>
          <p:nvPr/>
        </p:nvGrpSpPr>
        <p:grpSpPr bwMode="auto">
          <a:xfrm>
            <a:off x="8634413" y="1310481"/>
            <a:ext cx="1782763" cy="685800"/>
            <a:chOff x="4495792" y="1893777"/>
            <a:chExt cx="2161464" cy="882513"/>
          </a:xfrm>
          <a:solidFill>
            <a:srgbClr val="F58220"/>
          </a:solidFill>
        </p:grpSpPr>
        <p:sp>
          <p:nvSpPr>
            <p:cNvPr id="15" name="Rounded Rectangle 14">
              <a:extLst>
                <a:ext uri="{FF2B5EF4-FFF2-40B4-BE49-F238E27FC236}">
                  <a16:creationId xmlns:a16="http://schemas.microsoft.com/office/drawing/2014/main" id="{05725087-81DA-4835-B2DD-B5EB5AF2060F}"/>
                </a:ext>
              </a:extLst>
            </p:cNvPr>
            <p:cNvSpPr/>
            <p:nvPr/>
          </p:nvSpPr>
          <p:spPr>
            <a:xfrm>
              <a:off x="4495792" y="1893777"/>
              <a:ext cx="2124894" cy="882513"/>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0F17FFE4-DA05-4DC3-BCAB-8D71C525727F}"/>
                </a:ext>
              </a:extLst>
            </p:cNvPr>
            <p:cNvSpPr/>
            <p:nvPr/>
          </p:nvSpPr>
          <p:spPr>
            <a:xfrm>
              <a:off x="4495792" y="1936678"/>
              <a:ext cx="2161464" cy="770157"/>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r>
                <a:rPr lang="en-US" sz="1600" dirty="0">
                  <a:solidFill>
                    <a:schemeClr val="tx1"/>
                  </a:solidFill>
                  <a:ea typeface="Arial" charset="0"/>
                  <a:cs typeface="Arial"/>
                </a:rPr>
                <a:t>Project:</a:t>
              </a:r>
            </a:p>
            <a:p>
              <a:pPr algn="ctr" defTabSz="711200">
                <a:lnSpc>
                  <a:spcPct val="90000"/>
                </a:lnSpc>
                <a:spcAft>
                  <a:spcPct val="35000"/>
                </a:spcAft>
                <a:defRPr/>
              </a:pPr>
              <a:r>
                <a:rPr lang="en-US" sz="1600" dirty="0">
                  <a:solidFill>
                    <a:schemeClr val="tx1"/>
                  </a:solidFill>
                  <a:ea typeface="Arial" charset="0"/>
                  <a:cs typeface="Arial"/>
                </a:rPr>
                <a:t>Draft Lit Review</a:t>
              </a:r>
            </a:p>
          </p:txBody>
        </p:sp>
      </p:grpSp>
      <p:grpSp>
        <p:nvGrpSpPr>
          <p:cNvPr id="19461" name="Group 16">
            <a:extLst>
              <a:ext uri="{FF2B5EF4-FFF2-40B4-BE49-F238E27FC236}">
                <a16:creationId xmlns:a16="http://schemas.microsoft.com/office/drawing/2014/main" id="{25F78B3B-8BF3-42C2-BEC2-615CAC9AD72C}"/>
              </a:ext>
            </a:extLst>
          </p:cNvPr>
          <p:cNvGrpSpPr>
            <a:grpSpLocks/>
          </p:cNvGrpSpPr>
          <p:nvPr/>
        </p:nvGrpSpPr>
        <p:grpSpPr bwMode="auto">
          <a:xfrm>
            <a:off x="8953500" y="2971800"/>
            <a:ext cx="1714500" cy="1136650"/>
            <a:chOff x="7394094" y="1654847"/>
            <a:chExt cx="1714255" cy="1136386"/>
          </a:xfrm>
          <a:solidFill>
            <a:schemeClr val="accent5"/>
          </a:solidFill>
        </p:grpSpPr>
        <p:sp>
          <p:nvSpPr>
            <p:cNvPr id="18" name="Oval 17">
              <a:extLst>
                <a:ext uri="{FF2B5EF4-FFF2-40B4-BE49-F238E27FC236}">
                  <a16:creationId xmlns:a16="http://schemas.microsoft.com/office/drawing/2014/main" id="{70EB7A4F-AA5A-4485-9D1F-3B5AD72893B1}"/>
                </a:ext>
              </a:extLst>
            </p:cNvPr>
            <p:cNvSpPr/>
            <p:nvPr/>
          </p:nvSpPr>
          <p:spPr>
            <a:xfrm>
              <a:off x="7394094" y="1654847"/>
              <a:ext cx="1714255" cy="1136386"/>
            </a:xfrm>
            <a:prstGeom prst="ellipse">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BCE5BCBC-50BF-4F9E-8FC9-9F3C7BBE7800}"/>
                </a:ext>
              </a:extLst>
            </p:cNvPr>
            <p:cNvSpPr/>
            <p:nvPr/>
          </p:nvSpPr>
          <p:spPr>
            <a:xfrm>
              <a:off x="7644883" y="1821496"/>
              <a:ext cx="1212677" cy="803088"/>
            </a:xfrm>
            <a:prstGeom prst="rect">
              <a:avLst/>
            </a:prstGeom>
            <a:grpFill/>
          </p:spPr>
          <p:style>
            <a:lnRef idx="0">
              <a:scrgbClr r="0" g="0" b="0"/>
            </a:lnRef>
            <a:fillRef idx="0">
              <a:scrgbClr r="0" g="0" b="0"/>
            </a:fillRef>
            <a:effectRef idx="0">
              <a:scrgbClr r="0" g="0" b="0"/>
            </a:effectRef>
            <a:fontRef idx="minor">
              <a:schemeClr val="lt1"/>
            </a:fontRef>
          </p:style>
          <p:txBody>
            <a:bodyPr lIns="12065" tIns="12065" rIns="12065" bIns="12065" anchor="ctr"/>
            <a:lstStyle/>
            <a:p>
              <a:pPr algn="ctr" defTabSz="844550">
                <a:lnSpc>
                  <a:spcPct val="90000"/>
                </a:lnSpc>
                <a:spcAft>
                  <a:spcPct val="35000"/>
                </a:spcAft>
                <a:defRPr/>
              </a:pPr>
              <a:r>
                <a:rPr lang="en-US" sz="1600" b="1" dirty="0">
                  <a:solidFill>
                    <a:schemeClr val="bg1"/>
                  </a:solidFill>
                  <a:ea typeface="ＭＳ Ｐゴシック" charset="0"/>
                  <a:cs typeface="Arial"/>
                </a:rPr>
                <a:t>GOAL:</a:t>
              </a:r>
            </a:p>
            <a:p>
              <a:pPr algn="ctr" defTabSz="844550">
                <a:lnSpc>
                  <a:spcPct val="90000"/>
                </a:lnSpc>
                <a:spcAft>
                  <a:spcPct val="35000"/>
                </a:spcAft>
                <a:defRPr/>
              </a:pPr>
              <a:r>
                <a:rPr lang="en-US" sz="1600" b="1" dirty="0">
                  <a:solidFill>
                    <a:schemeClr val="bg1"/>
                  </a:solidFill>
                  <a:ea typeface="ＭＳ Ｐゴシック" charset="0"/>
                  <a:cs typeface="Arial"/>
                </a:rPr>
                <a:t>Submit Manuscript</a:t>
              </a:r>
            </a:p>
          </p:txBody>
        </p:sp>
      </p:grpSp>
      <p:grpSp>
        <p:nvGrpSpPr>
          <p:cNvPr id="19462" name="Group 19">
            <a:extLst>
              <a:ext uri="{FF2B5EF4-FFF2-40B4-BE49-F238E27FC236}">
                <a16:creationId xmlns:a16="http://schemas.microsoft.com/office/drawing/2014/main" id="{84D84ED1-6909-4894-A2E2-E7CD10FFD114}"/>
              </a:ext>
            </a:extLst>
          </p:cNvPr>
          <p:cNvGrpSpPr>
            <a:grpSpLocks/>
          </p:cNvGrpSpPr>
          <p:nvPr/>
        </p:nvGrpSpPr>
        <p:grpSpPr bwMode="auto">
          <a:xfrm>
            <a:off x="6248400" y="1484314"/>
            <a:ext cx="1905000" cy="843471"/>
            <a:chOff x="4495792" y="2102148"/>
            <a:chExt cx="2174936" cy="678386"/>
          </a:xfrm>
          <a:solidFill>
            <a:srgbClr val="F58220"/>
          </a:solidFill>
        </p:grpSpPr>
        <p:sp>
          <p:nvSpPr>
            <p:cNvPr id="21" name="Rounded Rectangle 20">
              <a:extLst>
                <a:ext uri="{FF2B5EF4-FFF2-40B4-BE49-F238E27FC236}">
                  <a16:creationId xmlns:a16="http://schemas.microsoft.com/office/drawing/2014/main" id="{DCC15E6B-EC41-46EB-BE54-70FDBEF7647F}"/>
                </a:ext>
              </a:extLst>
            </p:cNvPr>
            <p:cNvSpPr/>
            <p:nvPr/>
          </p:nvSpPr>
          <p:spPr>
            <a:xfrm>
              <a:off x="4495792" y="2102148"/>
              <a:ext cx="2174936" cy="674147"/>
            </a:xfrm>
            <a:prstGeom prst="roundRect">
              <a:avLst>
                <a:gd name="adj" fmla="val 1896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67459EC9-400D-4ABF-92CF-FB477A1BA1BE}"/>
                </a:ext>
              </a:extLst>
            </p:cNvPr>
            <p:cNvSpPr/>
            <p:nvPr/>
          </p:nvSpPr>
          <p:spPr>
            <a:xfrm>
              <a:off x="4597289" y="2120431"/>
              <a:ext cx="2073439" cy="660103"/>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r>
                <a:rPr lang="en-US" sz="1600" dirty="0">
                  <a:solidFill>
                    <a:srgbClr val="000000"/>
                  </a:solidFill>
                  <a:ea typeface="Arial" charset="0"/>
                  <a:cs typeface="Arial"/>
                </a:rPr>
                <a:t>Project: </a:t>
              </a:r>
            </a:p>
            <a:p>
              <a:pPr algn="ctr" defTabSz="711200">
                <a:lnSpc>
                  <a:spcPct val="90000"/>
                </a:lnSpc>
                <a:spcAft>
                  <a:spcPct val="35000"/>
                </a:spcAft>
                <a:defRPr/>
              </a:pPr>
              <a:r>
                <a:rPr lang="en-US" sz="1600" dirty="0">
                  <a:solidFill>
                    <a:srgbClr val="000000"/>
                  </a:solidFill>
                  <a:ea typeface="Arial" charset="0"/>
                  <a:cs typeface="Arial"/>
                </a:rPr>
                <a:t>Draft Method and Results</a:t>
              </a:r>
            </a:p>
          </p:txBody>
        </p:sp>
      </p:grpSp>
      <p:grpSp>
        <p:nvGrpSpPr>
          <p:cNvPr id="19463" name="Group 22">
            <a:extLst>
              <a:ext uri="{FF2B5EF4-FFF2-40B4-BE49-F238E27FC236}">
                <a16:creationId xmlns:a16="http://schemas.microsoft.com/office/drawing/2014/main" id="{A361461A-213A-4895-B0AA-EBE9C1824866}"/>
              </a:ext>
            </a:extLst>
          </p:cNvPr>
          <p:cNvGrpSpPr>
            <a:grpSpLocks/>
          </p:cNvGrpSpPr>
          <p:nvPr/>
        </p:nvGrpSpPr>
        <p:grpSpPr bwMode="auto">
          <a:xfrm>
            <a:off x="6115049" y="2644521"/>
            <a:ext cx="2057400" cy="838200"/>
            <a:chOff x="4412141" y="2286003"/>
            <a:chExt cx="2258587" cy="674144"/>
          </a:xfrm>
          <a:solidFill>
            <a:srgbClr val="F58220"/>
          </a:solidFill>
        </p:grpSpPr>
        <p:sp>
          <p:nvSpPr>
            <p:cNvPr id="24" name="Rounded Rectangle 23">
              <a:extLst>
                <a:ext uri="{FF2B5EF4-FFF2-40B4-BE49-F238E27FC236}">
                  <a16:creationId xmlns:a16="http://schemas.microsoft.com/office/drawing/2014/main" id="{A8216AA0-60AA-4C4A-9063-E42F55342988}"/>
                </a:ext>
              </a:extLst>
            </p:cNvPr>
            <p:cNvSpPr/>
            <p:nvPr/>
          </p:nvSpPr>
          <p:spPr>
            <a:xfrm>
              <a:off x="4495792" y="2286003"/>
              <a:ext cx="2174936" cy="674144"/>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9FC75C05-72B8-44C1-9EF7-DF51C91CBAC4}"/>
                </a:ext>
              </a:extLst>
            </p:cNvPr>
            <p:cNvSpPr/>
            <p:nvPr/>
          </p:nvSpPr>
          <p:spPr>
            <a:xfrm>
              <a:off x="4412141" y="2293025"/>
              <a:ext cx="2160994" cy="660099"/>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r>
                <a:rPr lang="en-US" sz="1600" dirty="0">
                  <a:solidFill>
                    <a:srgbClr val="000000"/>
                  </a:solidFill>
                  <a:ea typeface="Arial" charset="0"/>
                  <a:cs typeface="Arial"/>
                </a:rPr>
                <a:t>Project:</a:t>
              </a:r>
            </a:p>
            <a:p>
              <a:pPr algn="ctr" defTabSz="711200">
                <a:lnSpc>
                  <a:spcPct val="90000"/>
                </a:lnSpc>
                <a:spcAft>
                  <a:spcPct val="35000"/>
                </a:spcAft>
                <a:defRPr/>
              </a:pPr>
              <a:r>
                <a:rPr lang="en-US" sz="1600" dirty="0">
                  <a:solidFill>
                    <a:srgbClr val="000000"/>
                  </a:solidFill>
                  <a:ea typeface="Arial" charset="0"/>
                  <a:cs typeface="Arial"/>
                </a:rPr>
                <a:t>Draft Discussion</a:t>
              </a:r>
            </a:p>
          </p:txBody>
        </p:sp>
      </p:grpSp>
      <p:grpSp>
        <p:nvGrpSpPr>
          <p:cNvPr id="19464" name="Group 25">
            <a:extLst>
              <a:ext uri="{FF2B5EF4-FFF2-40B4-BE49-F238E27FC236}">
                <a16:creationId xmlns:a16="http://schemas.microsoft.com/office/drawing/2014/main" id="{8A1541E5-E9EC-48DC-BC2E-98D6F5F2B58D}"/>
              </a:ext>
            </a:extLst>
          </p:cNvPr>
          <p:cNvGrpSpPr>
            <a:grpSpLocks/>
          </p:cNvGrpSpPr>
          <p:nvPr/>
        </p:nvGrpSpPr>
        <p:grpSpPr bwMode="auto">
          <a:xfrm>
            <a:off x="6517610" y="3656536"/>
            <a:ext cx="2095498" cy="914400"/>
            <a:chOff x="4213857" y="2326862"/>
            <a:chExt cx="2215212" cy="490286"/>
          </a:xfrm>
          <a:solidFill>
            <a:srgbClr val="F58220"/>
          </a:solidFill>
        </p:grpSpPr>
        <p:sp>
          <p:nvSpPr>
            <p:cNvPr id="27" name="Rounded Rectangle 26">
              <a:extLst>
                <a:ext uri="{FF2B5EF4-FFF2-40B4-BE49-F238E27FC236}">
                  <a16:creationId xmlns:a16="http://schemas.microsoft.com/office/drawing/2014/main" id="{F95C6640-F6E2-4AF8-85E2-3EEC8066FD65}"/>
                </a:ext>
              </a:extLst>
            </p:cNvPr>
            <p:cNvSpPr/>
            <p:nvPr/>
          </p:nvSpPr>
          <p:spPr>
            <a:xfrm>
              <a:off x="4254133" y="2326862"/>
              <a:ext cx="2174936" cy="490286"/>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ounded Rectangle 4">
              <a:extLst>
                <a:ext uri="{FF2B5EF4-FFF2-40B4-BE49-F238E27FC236}">
                  <a16:creationId xmlns:a16="http://schemas.microsoft.com/office/drawing/2014/main" id="{0898ABEA-116C-4C43-9B03-1F75239F8DFC}"/>
                </a:ext>
              </a:extLst>
            </p:cNvPr>
            <p:cNvSpPr/>
            <p:nvPr/>
          </p:nvSpPr>
          <p:spPr>
            <a:xfrm>
              <a:off x="4213857" y="2328562"/>
              <a:ext cx="2148085" cy="462196"/>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r>
                <a:rPr lang="en-US" sz="1600" dirty="0">
                  <a:solidFill>
                    <a:srgbClr val="000000"/>
                  </a:solidFill>
                  <a:ea typeface="Arial" charset="0"/>
                  <a:cs typeface="Arial"/>
                </a:rPr>
                <a:t>Project: </a:t>
              </a:r>
            </a:p>
            <a:p>
              <a:pPr algn="ctr" defTabSz="711200">
                <a:lnSpc>
                  <a:spcPct val="90000"/>
                </a:lnSpc>
                <a:spcAft>
                  <a:spcPct val="35000"/>
                </a:spcAft>
                <a:defRPr/>
              </a:pPr>
              <a:r>
                <a:rPr lang="en-US" sz="1600" dirty="0">
                  <a:solidFill>
                    <a:srgbClr val="000000"/>
                  </a:solidFill>
                  <a:ea typeface="Arial" charset="0"/>
                  <a:cs typeface="Arial"/>
                </a:rPr>
                <a:t>Select a Journal</a:t>
              </a:r>
            </a:p>
          </p:txBody>
        </p:sp>
      </p:grpSp>
      <p:sp>
        <p:nvSpPr>
          <p:cNvPr id="49159" name="TextBox 28">
            <a:extLst>
              <a:ext uri="{FF2B5EF4-FFF2-40B4-BE49-F238E27FC236}">
                <a16:creationId xmlns:a16="http://schemas.microsoft.com/office/drawing/2014/main" id="{19579796-C1B2-4EC0-AE6A-954020425C11}"/>
              </a:ext>
            </a:extLst>
          </p:cNvPr>
          <p:cNvSpPr txBox="1">
            <a:spLocks noChangeArrowheads="1"/>
          </p:cNvSpPr>
          <p:nvPr/>
        </p:nvSpPr>
        <p:spPr bwMode="auto">
          <a:xfrm>
            <a:off x="5029200" y="48006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r>
              <a:rPr lang="en-US" altLang="en-US" sz="1600"/>
              <a:t>Ask colleagues for advice</a:t>
            </a:r>
          </a:p>
        </p:txBody>
      </p:sp>
      <p:sp>
        <p:nvSpPr>
          <p:cNvPr id="49160" name="TextBox 29">
            <a:extLst>
              <a:ext uri="{FF2B5EF4-FFF2-40B4-BE49-F238E27FC236}">
                <a16:creationId xmlns:a16="http://schemas.microsoft.com/office/drawing/2014/main" id="{C98A8E52-ED78-4582-B764-06D06C11B6C2}"/>
              </a:ext>
            </a:extLst>
          </p:cNvPr>
          <p:cNvSpPr txBox="1">
            <a:spLocks noChangeArrowheads="1"/>
          </p:cNvSpPr>
          <p:nvPr/>
        </p:nvSpPr>
        <p:spPr bwMode="auto">
          <a:xfrm>
            <a:off x="3786188" y="2771775"/>
            <a:ext cx="1752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a:spcBef>
                <a:spcPct val="0"/>
              </a:spcBef>
              <a:buSzTx/>
              <a:buFontTx/>
              <a:buNone/>
            </a:pPr>
            <a:r>
              <a:rPr lang="en-US" altLang="en-US" sz="1600"/>
              <a:t>Research 3 possible journal outlets</a:t>
            </a:r>
          </a:p>
        </p:txBody>
      </p:sp>
      <p:sp>
        <p:nvSpPr>
          <p:cNvPr id="49161" name="TextBox 30">
            <a:extLst>
              <a:ext uri="{FF2B5EF4-FFF2-40B4-BE49-F238E27FC236}">
                <a16:creationId xmlns:a16="http://schemas.microsoft.com/office/drawing/2014/main" id="{10DDE43D-E325-4BD2-805E-7FD8C60061E9}"/>
              </a:ext>
            </a:extLst>
          </p:cNvPr>
          <p:cNvSpPr txBox="1">
            <a:spLocks noChangeArrowheads="1"/>
          </p:cNvSpPr>
          <p:nvPr/>
        </p:nvSpPr>
        <p:spPr bwMode="auto">
          <a:xfrm>
            <a:off x="6502400" y="5902326"/>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r>
              <a:rPr lang="en-US" altLang="en-US" sz="1600"/>
              <a:t>Search for any special issue journal calls that are relevant to topic</a:t>
            </a:r>
          </a:p>
        </p:txBody>
      </p:sp>
      <p:sp>
        <p:nvSpPr>
          <p:cNvPr id="31755" name="TextBox 31">
            <a:extLst>
              <a:ext uri="{FF2B5EF4-FFF2-40B4-BE49-F238E27FC236}">
                <a16:creationId xmlns:a16="http://schemas.microsoft.com/office/drawing/2014/main" id="{BAC3D5DE-5BF8-4305-BE58-952448D5C70A}"/>
              </a:ext>
            </a:extLst>
          </p:cNvPr>
          <p:cNvSpPr txBox="1">
            <a:spLocks noChangeArrowheads="1"/>
          </p:cNvSpPr>
          <p:nvPr/>
        </p:nvSpPr>
        <p:spPr bwMode="auto">
          <a:xfrm>
            <a:off x="1800225" y="1154113"/>
            <a:ext cx="2438400" cy="1077912"/>
          </a:xfrm>
          <a:prstGeom prst="rect">
            <a:avLst/>
          </a:prstGeom>
          <a:solidFill>
            <a:schemeClr val="accent5"/>
          </a:solid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defRPr/>
            </a:pPr>
            <a:r>
              <a:rPr lang="en-US" altLang="en-US" sz="1600" i="1" dirty="0">
                <a:solidFill>
                  <a:srgbClr val="FFFFFF"/>
                </a:solidFill>
              </a:rPr>
              <a:t>To-Do Task: </a:t>
            </a:r>
            <a:r>
              <a:rPr lang="en-US" altLang="en-US" sz="1600" dirty="0">
                <a:solidFill>
                  <a:srgbClr val="FFFFFF"/>
                </a:solidFill>
              </a:rPr>
              <a:t>Download and skim recent abstracts from 3 top choice journal outlets</a:t>
            </a:r>
          </a:p>
        </p:txBody>
      </p:sp>
      <p:sp>
        <p:nvSpPr>
          <p:cNvPr id="31756" name="TextBox 32">
            <a:extLst>
              <a:ext uri="{FF2B5EF4-FFF2-40B4-BE49-F238E27FC236}">
                <a16:creationId xmlns:a16="http://schemas.microsoft.com/office/drawing/2014/main" id="{FE1D5654-0D39-475D-B3CE-AE4FF5B48D04}"/>
              </a:ext>
            </a:extLst>
          </p:cNvPr>
          <p:cNvSpPr txBox="1">
            <a:spLocks noChangeArrowheads="1"/>
          </p:cNvSpPr>
          <p:nvPr/>
        </p:nvSpPr>
        <p:spPr bwMode="auto">
          <a:xfrm>
            <a:off x="1752600" y="4572000"/>
            <a:ext cx="2590800" cy="584200"/>
          </a:xfrm>
          <a:prstGeom prst="rect">
            <a:avLst/>
          </a:prstGeom>
          <a:solidFill>
            <a:schemeClr val="accent5"/>
          </a:solid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defRPr/>
            </a:pPr>
            <a:r>
              <a:rPr lang="en-US" altLang="en-US" sz="1600" i="1" dirty="0">
                <a:solidFill>
                  <a:srgbClr val="FFFFFF"/>
                </a:solidFill>
              </a:rPr>
              <a:t>To-Do Task: </a:t>
            </a:r>
            <a:r>
              <a:rPr lang="en-US" altLang="en-US" sz="1600" dirty="0">
                <a:solidFill>
                  <a:srgbClr val="FFFFFF"/>
                </a:solidFill>
              </a:rPr>
              <a:t>Make a coffee date with X</a:t>
            </a:r>
          </a:p>
        </p:txBody>
      </p:sp>
      <p:sp>
        <p:nvSpPr>
          <p:cNvPr id="34" name="Rounded Rectangle 33">
            <a:extLst>
              <a:ext uri="{FF2B5EF4-FFF2-40B4-BE49-F238E27FC236}">
                <a16:creationId xmlns:a16="http://schemas.microsoft.com/office/drawing/2014/main" id="{8624DC7F-FE76-42BE-A77D-D89693A4B1BB}"/>
              </a:ext>
            </a:extLst>
          </p:cNvPr>
          <p:cNvSpPr>
            <a:spLocks noChangeArrowheads="1"/>
          </p:cNvSpPr>
          <p:nvPr/>
        </p:nvSpPr>
        <p:spPr bwMode="auto">
          <a:xfrm>
            <a:off x="3810001" y="2727326"/>
            <a:ext cx="1693863" cy="898525"/>
          </a:xfrm>
          <a:prstGeom prst="roundRect">
            <a:avLst>
              <a:gd name="adj" fmla="val 16667"/>
            </a:avLst>
          </a:prstGeom>
          <a:solidFill>
            <a:srgbClr val="4774AB">
              <a:alpha val="0"/>
            </a:srgbClr>
          </a:solidFill>
          <a:ln w="9525">
            <a:solidFill>
              <a:schemeClr val="tx1"/>
            </a:solidFill>
            <a:round/>
            <a:headEnd/>
            <a:tailEnd/>
          </a:ln>
          <a:effectLst>
            <a:outerShdw blurRad="40000" dist="23000" dir="5400000" rotWithShape="0">
              <a:srgbClr val="808080">
                <a:alpha val="34998"/>
              </a:srgbClr>
            </a:outerShdw>
          </a:effectLst>
        </p:spPr>
        <p:txBody>
          <a:bodyPr anchor="ct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a:spcBef>
                <a:spcPct val="0"/>
              </a:spcBef>
              <a:buSzTx/>
              <a:buFontTx/>
              <a:buNone/>
              <a:defRPr/>
            </a:pPr>
            <a:endParaRPr lang="en-US" altLang="en-US" sz="2400">
              <a:solidFill>
                <a:srgbClr val="FFFFFF"/>
              </a:solidFill>
            </a:endParaRPr>
          </a:p>
        </p:txBody>
      </p:sp>
      <p:sp>
        <p:nvSpPr>
          <p:cNvPr id="36" name="Rounded Rectangle 35">
            <a:extLst>
              <a:ext uri="{FF2B5EF4-FFF2-40B4-BE49-F238E27FC236}">
                <a16:creationId xmlns:a16="http://schemas.microsoft.com/office/drawing/2014/main" id="{D87BC7A8-AA39-4C2F-AE31-E4AF42D6B671}"/>
              </a:ext>
            </a:extLst>
          </p:cNvPr>
          <p:cNvSpPr>
            <a:spLocks noChangeArrowheads="1"/>
          </p:cNvSpPr>
          <p:nvPr/>
        </p:nvSpPr>
        <p:spPr bwMode="auto">
          <a:xfrm>
            <a:off x="5029200" y="4710113"/>
            <a:ext cx="1828800" cy="685800"/>
          </a:xfrm>
          <a:prstGeom prst="roundRect">
            <a:avLst>
              <a:gd name="adj" fmla="val 16667"/>
            </a:avLst>
          </a:prstGeom>
          <a:solidFill>
            <a:srgbClr val="4774AB">
              <a:alpha val="0"/>
            </a:srgbClr>
          </a:solidFill>
          <a:ln w="9525">
            <a:solidFill>
              <a:srgbClr val="000000"/>
            </a:solidFill>
            <a:round/>
            <a:headEnd/>
            <a:tailEnd/>
          </a:ln>
          <a:effectLst>
            <a:outerShdw blurRad="40000" dist="23000" dir="5400000" rotWithShape="0">
              <a:srgbClr val="808080">
                <a:alpha val="34998"/>
              </a:srgbClr>
            </a:outerShdw>
          </a:effectLst>
        </p:spPr>
        <p:txBody>
          <a:bodyPr anchor="ct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a:spcBef>
                <a:spcPct val="0"/>
              </a:spcBef>
              <a:buSzTx/>
              <a:buFontTx/>
              <a:buNone/>
              <a:defRPr/>
            </a:pPr>
            <a:endParaRPr lang="en-US" altLang="en-US" sz="2400">
              <a:solidFill>
                <a:srgbClr val="FFFFFF"/>
              </a:solidFill>
              <a:latin typeface="Times New Roman" panose="02020603050405020304" pitchFamily="18" charset="0"/>
            </a:endParaRPr>
          </a:p>
        </p:txBody>
      </p:sp>
      <p:sp>
        <p:nvSpPr>
          <p:cNvPr id="37" name="Rounded Rectangle 36">
            <a:extLst>
              <a:ext uri="{FF2B5EF4-FFF2-40B4-BE49-F238E27FC236}">
                <a16:creationId xmlns:a16="http://schemas.microsoft.com/office/drawing/2014/main" id="{1F1A0215-6074-4B9B-90EC-1EDCB2548625}"/>
              </a:ext>
            </a:extLst>
          </p:cNvPr>
          <p:cNvSpPr>
            <a:spLocks noChangeArrowheads="1"/>
          </p:cNvSpPr>
          <p:nvPr/>
        </p:nvSpPr>
        <p:spPr bwMode="auto">
          <a:xfrm>
            <a:off x="6280150" y="5889625"/>
            <a:ext cx="2787650" cy="808038"/>
          </a:xfrm>
          <a:prstGeom prst="roundRect">
            <a:avLst>
              <a:gd name="adj" fmla="val 16667"/>
            </a:avLst>
          </a:prstGeom>
          <a:solidFill>
            <a:srgbClr val="4774AB">
              <a:alpha val="0"/>
            </a:srgbClr>
          </a:solidFill>
          <a:ln w="9525">
            <a:solidFill>
              <a:schemeClr val="tx1"/>
            </a:solidFill>
            <a:round/>
            <a:headEnd/>
            <a:tailEnd/>
          </a:ln>
          <a:effectLst>
            <a:outerShdw blurRad="40000" dist="23000" dir="5400000" rotWithShape="0">
              <a:srgbClr val="808080">
                <a:alpha val="34998"/>
              </a:srgbClr>
            </a:outerShdw>
          </a:effectLst>
        </p:spPr>
        <p:txBody>
          <a:bodyPr anchor="ct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a:spcBef>
                <a:spcPct val="0"/>
              </a:spcBef>
              <a:buSzTx/>
              <a:buFontTx/>
              <a:buNone/>
              <a:defRPr/>
            </a:pPr>
            <a:endParaRPr lang="en-US" altLang="en-US" sz="2400">
              <a:solidFill>
                <a:srgbClr val="FFFFFF"/>
              </a:solidFill>
              <a:latin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C555D416-510E-4118-88C2-B3527302AD21}"/>
              </a:ext>
            </a:extLst>
          </p:cNvPr>
          <p:cNvCxnSpPr>
            <a:cxnSpLocks noChangeShapeType="1"/>
          </p:cNvCxnSpPr>
          <p:nvPr/>
        </p:nvCxnSpPr>
        <p:spPr bwMode="auto">
          <a:xfrm>
            <a:off x="9526588" y="2109788"/>
            <a:ext cx="150812" cy="785812"/>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2" name="Straight Arrow Connector 41">
            <a:extLst>
              <a:ext uri="{FF2B5EF4-FFF2-40B4-BE49-F238E27FC236}">
                <a16:creationId xmlns:a16="http://schemas.microsoft.com/office/drawing/2014/main" id="{B2BF5983-AB0D-4D68-B6A4-6C59114154C9}"/>
              </a:ext>
            </a:extLst>
          </p:cNvPr>
          <p:cNvCxnSpPr>
            <a:cxnSpLocks noChangeShapeType="1"/>
          </p:cNvCxnSpPr>
          <p:nvPr/>
        </p:nvCxnSpPr>
        <p:spPr bwMode="auto">
          <a:xfrm>
            <a:off x="8267700" y="2332038"/>
            <a:ext cx="876300" cy="658812"/>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4" name="Straight Arrow Connector 43">
            <a:extLst>
              <a:ext uri="{FF2B5EF4-FFF2-40B4-BE49-F238E27FC236}">
                <a16:creationId xmlns:a16="http://schemas.microsoft.com/office/drawing/2014/main" id="{4DAEB71F-65C9-479D-BDFF-E9445BFBF1AA}"/>
              </a:ext>
            </a:extLst>
          </p:cNvPr>
          <p:cNvCxnSpPr>
            <a:cxnSpLocks noChangeShapeType="1"/>
          </p:cNvCxnSpPr>
          <p:nvPr/>
        </p:nvCxnSpPr>
        <p:spPr bwMode="auto">
          <a:xfrm flipV="1">
            <a:off x="8670926" y="3967163"/>
            <a:ext cx="473075" cy="2921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6" name="Straight Arrow Connector 45">
            <a:extLst>
              <a:ext uri="{FF2B5EF4-FFF2-40B4-BE49-F238E27FC236}">
                <a16:creationId xmlns:a16="http://schemas.microsoft.com/office/drawing/2014/main" id="{7A4169CA-0160-46F7-BCFE-95ED0EAF4624}"/>
              </a:ext>
            </a:extLst>
          </p:cNvPr>
          <p:cNvCxnSpPr>
            <a:cxnSpLocks noChangeShapeType="1"/>
            <a:stCxn id="49153" idx="1"/>
          </p:cNvCxnSpPr>
          <p:nvPr/>
        </p:nvCxnSpPr>
        <p:spPr bwMode="auto">
          <a:xfrm>
            <a:off x="8305801" y="3127375"/>
            <a:ext cx="620713" cy="255588"/>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9" name="Straight Arrow Connector 48">
            <a:extLst>
              <a:ext uri="{FF2B5EF4-FFF2-40B4-BE49-F238E27FC236}">
                <a16:creationId xmlns:a16="http://schemas.microsoft.com/office/drawing/2014/main" id="{AB5EC2AF-18E5-4DB8-960D-9B2314AEF116}"/>
              </a:ext>
            </a:extLst>
          </p:cNvPr>
          <p:cNvCxnSpPr>
            <a:cxnSpLocks noChangeShapeType="1"/>
          </p:cNvCxnSpPr>
          <p:nvPr/>
        </p:nvCxnSpPr>
        <p:spPr bwMode="auto">
          <a:xfrm>
            <a:off x="5638800" y="3581400"/>
            <a:ext cx="762000" cy="3048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51" name="Straight Arrow Connector 50">
            <a:extLst>
              <a:ext uri="{FF2B5EF4-FFF2-40B4-BE49-F238E27FC236}">
                <a16:creationId xmlns:a16="http://schemas.microsoft.com/office/drawing/2014/main" id="{266548A1-E82D-42AC-B2A7-A7B348D25191}"/>
              </a:ext>
            </a:extLst>
          </p:cNvPr>
          <p:cNvCxnSpPr>
            <a:cxnSpLocks noChangeShapeType="1"/>
          </p:cNvCxnSpPr>
          <p:nvPr/>
        </p:nvCxnSpPr>
        <p:spPr bwMode="auto">
          <a:xfrm flipV="1">
            <a:off x="5791200" y="4267200"/>
            <a:ext cx="609600" cy="381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54" name="Straight Arrow Connector 53">
            <a:extLst>
              <a:ext uri="{FF2B5EF4-FFF2-40B4-BE49-F238E27FC236}">
                <a16:creationId xmlns:a16="http://schemas.microsoft.com/office/drawing/2014/main" id="{F7DFECDD-AA38-4687-9AC3-7457A432C5BC}"/>
              </a:ext>
            </a:extLst>
          </p:cNvPr>
          <p:cNvCxnSpPr>
            <a:cxnSpLocks noChangeShapeType="1"/>
          </p:cNvCxnSpPr>
          <p:nvPr/>
        </p:nvCxnSpPr>
        <p:spPr bwMode="auto">
          <a:xfrm flipV="1">
            <a:off x="7391400" y="4699000"/>
            <a:ext cx="0" cy="11303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31768" name="TextBox 56">
            <a:extLst>
              <a:ext uri="{FF2B5EF4-FFF2-40B4-BE49-F238E27FC236}">
                <a16:creationId xmlns:a16="http://schemas.microsoft.com/office/drawing/2014/main" id="{A2F3070F-B0DA-4044-8BD9-808C5A9D0928}"/>
              </a:ext>
            </a:extLst>
          </p:cNvPr>
          <p:cNvSpPr txBox="1">
            <a:spLocks noChangeArrowheads="1"/>
          </p:cNvSpPr>
          <p:nvPr/>
        </p:nvSpPr>
        <p:spPr bwMode="auto">
          <a:xfrm>
            <a:off x="2133600" y="5334000"/>
            <a:ext cx="2133600" cy="338138"/>
          </a:xfrm>
          <a:prstGeom prst="rect">
            <a:avLst/>
          </a:prstGeom>
          <a:solidFill>
            <a:schemeClr val="accent5"/>
          </a:solid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defRPr/>
            </a:pPr>
            <a:r>
              <a:rPr lang="en-US" altLang="en-US" sz="1600" i="1" dirty="0">
                <a:solidFill>
                  <a:srgbClr val="FFFFFF"/>
                </a:solidFill>
              </a:rPr>
              <a:t>To-Do Task: </a:t>
            </a:r>
            <a:r>
              <a:rPr lang="en-US" altLang="en-US" sz="1600" dirty="0">
                <a:solidFill>
                  <a:srgbClr val="FFFFFF"/>
                </a:solidFill>
              </a:rPr>
              <a:t>E-mail Y</a:t>
            </a:r>
          </a:p>
        </p:txBody>
      </p:sp>
      <p:cxnSp>
        <p:nvCxnSpPr>
          <p:cNvPr id="58" name="Straight Arrow Connector 57">
            <a:extLst>
              <a:ext uri="{FF2B5EF4-FFF2-40B4-BE49-F238E27FC236}">
                <a16:creationId xmlns:a16="http://schemas.microsoft.com/office/drawing/2014/main" id="{63A9A910-F575-4A46-A897-367E93DA6394}"/>
              </a:ext>
            </a:extLst>
          </p:cNvPr>
          <p:cNvCxnSpPr>
            <a:cxnSpLocks noChangeShapeType="1"/>
          </p:cNvCxnSpPr>
          <p:nvPr/>
        </p:nvCxnSpPr>
        <p:spPr bwMode="auto">
          <a:xfrm>
            <a:off x="3087688" y="2339976"/>
            <a:ext cx="692150" cy="67627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cxnSp>
        <p:nvCxnSpPr>
          <p:cNvPr id="61" name="Straight Arrow Connector 60">
            <a:extLst>
              <a:ext uri="{FF2B5EF4-FFF2-40B4-BE49-F238E27FC236}">
                <a16:creationId xmlns:a16="http://schemas.microsoft.com/office/drawing/2014/main" id="{9F5FFD18-1A79-4454-8F38-D288882E7D5C}"/>
              </a:ext>
            </a:extLst>
          </p:cNvPr>
          <p:cNvCxnSpPr>
            <a:cxnSpLocks noChangeShapeType="1"/>
          </p:cNvCxnSpPr>
          <p:nvPr/>
        </p:nvCxnSpPr>
        <p:spPr bwMode="auto">
          <a:xfrm>
            <a:off x="4419600" y="4953000"/>
            <a:ext cx="457200"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cxnSp>
        <p:nvCxnSpPr>
          <p:cNvPr id="62" name="Straight Arrow Connector 61">
            <a:extLst>
              <a:ext uri="{FF2B5EF4-FFF2-40B4-BE49-F238E27FC236}">
                <a16:creationId xmlns:a16="http://schemas.microsoft.com/office/drawing/2014/main" id="{9FAD4792-811A-4BD8-9A72-E61F3BC17D66}"/>
              </a:ext>
            </a:extLst>
          </p:cNvPr>
          <p:cNvCxnSpPr>
            <a:cxnSpLocks noChangeShapeType="1"/>
          </p:cNvCxnSpPr>
          <p:nvPr/>
        </p:nvCxnSpPr>
        <p:spPr bwMode="auto">
          <a:xfrm flipV="1">
            <a:off x="4343400" y="5334000"/>
            <a:ext cx="457200" cy="2286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sp>
        <p:nvSpPr>
          <p:cNvPr id="49178" name="Title 1">
            <a:extLst>
              <a:ext uri="{FF2B5EF4-FFF2-40B4-BE49-F238E27FC236}">
                <a16:creationId xmlns:a16="http://schemas.microsoft.com/office/drawing/2014/main" id="{09BCDFF8-57FC-4861-8BF1-90BBD0ABAEC7}"/>
              </a:ext>
            </a:extLst>
          </p:cNvPr>
          <p:cNvSpPr txBox="1">
            <a:spLocks/>
          </p:cNvSpPr>
          <p:nvPr/>
        </p:nvSpPr>
        <p:spPr bwMode="auto">
          <a:xfrm>
            <a:off x="2947988" y="381001"/>
            <a:ext cx="64246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Step #2: Map out the steps (example)</a:t>
            </a:r>
          </a:p>
        </p:txBody>
      </p:sp>
      <p:sp>
        <p:nvSpPr>
          <p:cNvPr id="55" name="TextBox 32">
            <a:extLst>
              <a:ext uri="{FF2B5EF4-FFF2-40B4-BE49-F238E27FC236}">
                <a16:creationId xmlns:a16="http://schemas.microsoft.com/office/drawing/2014/main" id="{17F7AB2D-968C-4187-8EEE-9B63005F1053}"/>
              </a:ext>
            </a:extLst>
          </p:cNvPr>
          <p:cNvSpPr txBox="1">
            <a:spLocks noChangeArrowheads="1"/>
          </p:cNvSpPr>
          <p:nvPr/>
        </p:nvSpPr>
        <p:spPr bwMode="auto">
          <a:xfrm>
            <a:off x="1592264" y="2832101"/>
            <a:ext cx="1652587" cy="1077913"/>
          </a:xfrm>
          <a:prstGeom prst="rect">
            <a:avLst/>
          </a:prstGeom>
          <a:solidFill>
            <a:schemeClr val="accent5"/>
          </a:solid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defRPr/>
            </a:pPr>
            <a:r>
              <a:rPr lang="en-US" altLang="en-US" sz="1600" i="1" dirty="0">
                <a:solidFill>
                  <a:srgbClr val="FFFFFF"/>
                </a:solidFill>
              </a:rPr>
              <a:t>To-Do Task: </a:t>
            </a:r>
            <a:r>
              <a:rPr lang="en-US" altLang="en-US" sz="1600" dirty="0">
                <a:solidFill>
                  <a:srgbClr val="FFFFFF"/>
                </a:solidFill>
              </a:rPr>
              <a:t>Read editor statements for each journal</a:t>
            </a:r>
          </a:p>
        </p:txBody>
      </p:sp>
      <p:cxnSp>
        <p:nvCxnSpPr>
          <p:cNvPr id="56" name="Straight Arrow Connector 55">
            <a:extLst>
              <a:ext uri="{FF2B5EF4-FFF2-40B4-BE49-F238E27FC236}">
                <a16:creationId xmlns:a16="http://schemas.microsoft.com/office/drawing/2014/main" id="{072C092F-2E55-4DAA-A4B5-38A9E52F5058}"/>
              </a:ext>
            </a:extLst>
          </p:cNvPr>
          <p:cNvCxnSpPr>
            <a:cxnSpLocks noChangeShapeType="1"/>
          </p:cNvCxnSpPr>
          <p:nvPr/>
        </p:nvCxnSpPr>
        <p:spPr bwMode="auto">
          <a:xfrm flipV="1">
            <a:off x="3276601" y="3309938"/>
            <a:ext cx="481013" cy="1111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sp>
        <p:nvSpPr>
          <p:cNvPr id="40" name="Rectangle 39">
            <a:extLst>
              <a:ext uri="{FF2B5EF4-FFF2-40B4-BE49-F238E27FC236}">
                <a16:creationId xmlns:a16="http://schemas.microsoft.com/office/drawing/2014/main" id="{DC176D09-C1B6-4DB1-BA03-5455B288E351}"/>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43" name="Rectangle 42">
            <a:extLst>
              <a:ext uri="{FF2B5EF4-FFF2-40B4-BE49-F238E27FC236}">
                <a16:creationId xmlns:a16="http://schemas.microsoft.com/office/drawing/2014/main" id="{A72B9991-B5EE-46C7-92DA-3C23115BABB2}"/>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41" name="TextBox 40">
            <a:extLst>
              <a:ext uri="{FF2B5EF4-FFF2-40B4-BE49-F238E27FC236}">
                <a16:creationId xmlns:a16="http://schemas.microsoft.com/office/drawing/2014/main" id="{130F2AFF-8EF0-4F25-9984-16D07A108566}"/>
              </a:ext>
            </a:extLst>
          </p:cNvPr>
          <p:cNvSpPr txBox="1"/>
          <p:nvPr/>
        </p:nvSpPr>
        <p:spPr>
          <a:xfrm>
            <a:off x="244570" y="6403055"/>
            <a:ext cx="7591330" cy="230832"/>
          </a:xfrm>
          <a:prstGeom prst="rect">
            <a:avLst/>
          </a:prstGeom>
          <a:noFill/>
        </p:spPr>
        <p:txBody>
          <a:bodyPr wrap="square">
            <a:sp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Tree>
    <p:extLst>
      <p:ext uri="{BB962C8B-B14F-4D97-AF65-F5344CB8AC3E}">
        <p14:creationId xmlns:p14="http://schemas.microsoft.com/office/powerpoint/2010/main" val="162942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5">
            <a:extLst>
              <a:ext uri="{FF2B5EF4-FFF2-40B4-BE49-F238E27FC236}">
                <a16:creationId xmlns:a16="http://schemas.microsoft.com/office/drawing/2014/main" id="{AE25D1B2-3C22-4CFA-AEA4-85FBEE19CADF}"/>
              </a:ext>
            </a:extLst>
          </p:cNvPr>
          <p:cNvSpPr txBox="1">
            <a:spLocks noChangeArrowheads="1"/>
          </p:cNvSpPr>
          <p:nvPr/>
        </p:nvSpPr>
        <p:spPr bwMode="auto">
          <a:xfrm>
            <a:off x="8305800" y="2895601"/>
            <a:ext cx="172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endParaRPr lang="en-US" altLang="en-US" sz="2400">
              <a:latin typeface="Times New Roman" panose="02020603050405020304" pitchFamily="18" charset="0"/>
            </a:endParaRPr>
          </a:p>
        </p:txBody>
      </p:sp>
      <p:grpSp>
        <p:nvGrpSpPr>
          <p:cNvPr id="19460" name="Group 13">
            <a:extLst>
              <a:ext uri="{FF2B5EF4-FFF2-40B4-BE49-F238E27FC236}">
                <a16:creationId xmlns:a16="http://schemas.microsoft.com/office/drawing/2014/main" id="{705CDA6E-7C0A-4171-BF92-E88C4A0F2FE9}"/>
              </a:ext>
            </a:extLst>
          </p:cNvPr>
          <p:cNvGrpSpPr>
            <a:grpSpLocks/>
          </p:cNvGrpSpPr>
          <p:nvPr/>
        </p:nvGrpSpPr>
        <p:grpSpPr bwMode="auto">
          <a:xfrm>
            <a:off x="1638318" y="1436763"/>
            <a:ext cx="3447256" cy="1075530"/>
            <a:chOff x="4495792" y="1893777"/>
            <a:chExt cx="2161464" cy="882513"/>
          </a:xfrm>
          <a:solidFill>
            <a:srgbClr val="F58220"/>
          </a:solidFill>
        </p:grpSpPr>
        <p:sp>
          <p:nvSpPr>
            <p:cNvPr id="15" name="Rounded Rectangle 14">
              <a:extLst>
                <a:ext uri="{FF2B5EF4-FFF2-40B4-BE49-F238E27FC236}">
                  <a16:creationId xmlns:a16="http://schemas.microsoft.com/office/drawing/2014/main" id="{399FA054-9588-4EAD-8AB0-613A09ECABFD}"/>
                </a:ext>
              </a:extLst>
            </p:cNvPr>
            <p:cNvSpPr/>
            <p:nvPr/>
          </p:nvSpPr>
          <p:spPr>
            <a:xfrm>
              <a:off x="4495792" y="1893777"/>
              <a:ext cx="2124894" cy="882513"/>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32BA4AA4-1BA2-4724-ADBC-0F2E78BF6CB1}"/>
                </a:ext>
              </a:extLst>
            </p:cNvPr>
            <p:cNvSpPr/>
            <p:nvPr/>
          </p:nvSpPr>
          <p:spPr>
            <a:xfrm>
              <a:off x="4495792" y="1936678"/>
              <a:ext cx="2161464" cy="770157"/>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endParaRPr lang="en-US" sz="1600" b="1" dirty="0">
                <a:solidFill>
                  <a:schemeClr val="tx1"/>
                </a:solidFill>
                <a:ea typeface="Arial" charset="0"/>
                <a:cs typeface="Arial"/>
              </a:endParaRPr>
            </a:p>
          </p:txBody>
        </p:sp>
      </p:grpSp>
      <p:pic>
        <p:nvPicPr>
          <p:cNvPr id="19461" name="Group 16">
            <a:extLst>
              <a:ext uri="{FF2B5EF4-FFF2-40B4-BE49-F238E27FC236}">
                <a16:creationId xmlns:a16="http://schemas.microsoft.com/office/drawing/2014/main" id="{A94CA9C9-BA90-4578-BC93-D4CC3ED23FA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2324100"/>
            <a:ext cx="3619500" cy="1930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3D071F80-3D80-414D-B7AB-26A324B3F3BB}"/>
              </a:ext>
            </a:extLst>
          </p:cNvPr>
          <p:cNvCxnSpPr>
            <a:cxnSpLocks noChangeShapeType="1"/>
          </p:cNvCxnSpPr>
          <p:nvPr/>
        </p:nvCxnSpPr>
        <p:spPr bwMode="auto">
          <a:xfrm>
            <a:off x="5257800" y="1990725"/>
            <a:ext cx="1506538" cy="319088"/>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2" name="Straight Arrow Connector 41">
            <a:extLst>
              <a:ext uri="{FF2B5EF4-FFF2-40B4-BE49-F238E27FC236}">
                <a16:creationId xmlns:a16="http://schemas.microsoft.com/office/drawing/2014/main" id="{BD81EB58-0741-4875-8AD6-F70A43A5D533}"/>
              </a:ext>
            </a:extLst>
          </p:cNvPr>
          <p:cNvCxnSpPr>
            <a:cxnSpLocks noChangeShapeType="1"/>
          </p:cNvCxnSpPr>
          <p:nvPr/>
        </p:nvCxnSpPr>
        <p:spPr bwMode="auto">
          <a:xfrm>
            <a:off x="5854701" y="3449638"/>
            <a:ext cx="633413"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4" name="Straight Arrow Connector 43">
            <a:extLst>
              <a:ext uri="{FF2B5EF4-FFF2-40B4-BE49-F238E27FC236}">
                <a16:creationId xmlns:a16="http://schemas.microsoft.com/office/drawing/2014/main" id="{39CB1B4F-39B3-4B0C-9E6A-6ACA41C428C9}"/>
              </a:ext>
            </a:extLst>
          </p:cNvPr>
          <p:cNvCxnSpPr>
            <a:cxnSpLocks noChangeShapeType="1"/>
          </p:cNvCxnSpPr>
          <p:nvPr/>
        </p:nvCxnSpPr>
        <p:spPr bwMode="auto">
          <a:xfrm flipV="1">
            <a:off x="7550150" y="4506913"/>
            <a:ext cx="381000" cy="2286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46" name="Straight Arrow Connector 45">
            <a:extLst>
              <a:ext uri="{FF2B5EF4-FFF2-40B4-BE49-F238E27FC236}">
                <a16:creationId xmlns:a16="http://schemas.microsoft.com/office/drawing/2014/main" id="{E1E7B01C-AEEF-4B41-A58E-6CB0824EA3E8}"/>
              </a:ext>
            </a:extLst>
          </p:cNvPr>
          <p:cNvCxnSpPr>
            <a:cxnSpLocks noChangeShapeType="1"/>
          </p:cNvCxnSpPr>
          <p:nvPr/>
        </p:nvCxnSpPr>
        <p:spPr bwMode="auto">
          <a:xfrm flipV="1">
            <a:off x="8686800" y="4383088"/>
            <a:ext cx="0" cy="9906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51208" name="Title 1">
            <a:extLst>
              <a:ext uri="{FF2B5EF4-FFF2-40B4-BE49-F238E27FC236}">
                <a16:creationId xmlns:a16="http://schemas.microsoft.com/office/drawing/2014/main" id="{45A9B318-05CA-4F2E-8FC6-29D9C2B4D290}"/>
              </a:ext>
            </a:extLst>
          </p:cNvPr>
          <p:cNvSpPr txBox="1">
            <a:spLocks/>
          </p:cNvSpPr>
          <p:nvPr/>
        </p:nvSpPr>
        <p:spPr bwMode="auto">
          <a:xfrm>
            <a:off x="2947988" y="381001"/>
            <a:ext cx="64246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Step #2: Map out the steps </a:t>
            </a:r>
            <a:br>
              <a:rPr lang="en-US" altLang="en-US" sz="2800">
                <a:latin typeface="Georgia" panose="02040502050405020303" pitchFamily="18" charset="0"/>
              </a:rPr>
            </a:br>
            <a:r>
              <a:rPr lang="en-US" altLang="en-US" sz="2800">
                <a:latin typeface="Georgia" panose="02040502050405020303" pitchFamily="18" charset="0"/>
              </a:rPr>
              <a:t>(it’s your turn!)</a:t>
            </a:r>
          </a:p>
        </p:txBody>
      </p:sp>
      <p:grpSp>
        <p:nvGrpSpPr>
          <p:cNvPr id="41" name="Group 13">
            <a:extLst>
              <a:ext uri="{FF2B5EF4-FFF2-40B4-BE49-F238E27FC236}">
                <a16:creationId xmlns:a16="http://schemas.microsoft.com/office/drawing/2014/main" id="{CCF21041-9E83-4591-B9DB-423F824E74AE}"/>
              </a:ext>
            </a:extLst>
          </p:cNvPr>
          <p:cNvGrpSpPr>
            <a:grpSpLocks/>
          </p:cNvGrpSpPr>
          <p:nvPr/>
        </p:nvGrpSpPr>
        <p:grpSpPr bwMode="auto">
          <a:xfrm>
            <a:off x="2313645" y="2859766"/>
            <a:ext cx="3447256" cy="1075530"/>
            <a:chOff x="4495792" y="1893777"/>
            <a:chExt cx="2161464" cy="882513"/>
          </a:xfrm>
          <a:solidFill>
            <a:srgbClr val="F58220"/>
          </a:solidFill>
        </p:grpSpPr>
        <p:sp>
          <p:nvSpPr>
            <p:cNvPr id="43" name="Rounded Rectangle 42">
              <a:extLst>
                <a:ext uri="{FF2B5EF4-FFF2-40B4-BE49-F238E27FC236}">
                  <a16:creationId xmlns:a16="http://schemas.microsoft.com/office/drawing/2014/main" id="{7E271D43-B771-41C9-A356-9DB428CBFB53}"/>
                </a:ext>
              </a:extLst>
            </p:cNvPr>
            <p:cNvSpPr/>
            <p:nvPr/>
          </p:nvSpPr>
          <p:spPr>
            <a:xfrm>
              <a:off x="4495792" y="1893777"/>
              <a:ext cx="2124894" cy="882513"/>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5" name="Rounded Rectangle 4">
              <a:extLst>
                <a:ext uri="{FF2B5EF4-FFF2-40B4-BE49-F238E27FC236}">
                  <a16:creationId xmlns:a16="http://schemas.microsoft.com/office/drawing/2014/main" id="{03EAB42B-6481-4D41-9BF8-3862D8A1377C}"/>
                </a:ext>
              </a:extLst>
            </p:cNvPr>
            <p:cNvSpPr/>
            <p:nvPr/>
          </p:nvSpPr>
          <p:spPr>
            <a:xfrm>
              <a:off x="4495792" y="1936678"/>
              <a:ext cx="2161464" cy="770157"/>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endParaRPr lang="en-US" sz="1600" b="1" dirty="0">
                <a:solidFill>
                  <a:schemeClr val="tx1"/>
                </a:solidFill>
                <a:ea typeface="Arial" charset="0"/>
                <a:cs typeface="Arial"/>
              </a:endParaRPr>
            </a:p>
          </p:txBody>
        </p:sp>
      </p:grpSp>
      <p:grpSp>
        <p:nvGrpSpPr>
          <p:cNvPr id="47" name="Group 13">
            <a:extLst>
              <a:ext uri="{FF2B5EF4-FFF2-40B4-BE49-F238E27FC236}">
                <a16:creationId xmlns:a16="http://schemas.microsoft.com/office/drawing/2014/main" id="{1E321FD3-F8E4-4B97-9752-F8C91474614A}"/>
              </a:ext>
            </a:extLst>
          </p:cNvPr>
          <p:cNvGrpSpPr>
            <a:grpSpLocks/>
          </p:cNvGrpSpPr>
          <p:nvPr/>
        </p:nvGrpSpPr>
        <p:grpSpPr bwMode="auto">
          <a:xfrm>
            <a:off x="3951304" y="4243774"/>
            <a:ext cx="3447256" cy="1075530"/>
            <a:chOff x="4495792" y="1893777"/>
            <a:chExt cx="2161464" cy="882513"/>
          </a:xfrm>
          <a:solidFill>
            <a:srgbClr val="F58220"/>
          </a:solidFill>
        </p:grpSpPr>
        <p:sp>
          <p:nvSpPr>
            <p:cNvPr id="48" name="Rounded Rectangle 47">
              <a:extLst>
                <a:ext uri="{FF2B5EF4-FFF2-40B4-BE49-F238E27FC236}">
                  <a16:creationId xmlns:a16="http://schemas.microsoft.com/office/drawing/2014/main" id="{72E4D434-4C42-40E8-A0E8-2023E13A5A78}"/>
                </a:ext>
              </a:extLst>
            </p:cNvPr>
            <p:cNvSpPr/>
            <p:nvPr/>
          </p:nvSpPr>
          <p:spPr>
            <a:xfrm>
              <a:off x="4495792" y="1893777"/>
              <a:ext cx="2124894" cy="882513"/>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0" name="Rounded Rectangle 4">
              <a:extLst>
                <a:ext uri="{FF2B5EF4-FFF2-40B4-BE49-F238E27FC236}">
                  <a16:creationId xmlns:a16="http://schemas.microsoft.com/office/drawing/2014/main" id="{04D62DB7-FA5C-49CA-A9C8-5A89AAFC87C6}"/>
                </a:ext>
              </a:extLst>
            </p:cNvPr>
            <p:cNvSpPr/>
            <p:nvPr/>
          </p:nvSpPr>
          <p:spPr>
            <a:xfrm>
              <a:off x="4495792" y="1936678"/>
              <a:ext cx="2161464" cy="770157"/>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endParaRPr lang="en-US" sz="1600" b="1" dirty="0">
                <a:solidFill>
                  <a:schemeClr val="tx1"/>
                </a:solidFill>
                <a:ea typeface="Arial" charset="0"/>
                <a:cs typeface="Arial"/>
              </a:endParaRPr>
            </a:p>
          </p:txBody>
        </p:sp>
      </p:grpSp>
      <p:grpSp>
        <p:nvGrpSpPr>
          <p:cNvPr id="52" name="Group 13">
            <a:extLst>
              <a:ext uri="{FF2B5EF4-FFF2-40B4-BE49-F238E27FC236}">
                <a16:creationId xmlns:a16="http://schemas.microsoft.com/office/drawing/2014/main" id="{1E839764-E937-416F-8A8C-B6DB2A9D6DCF}"/>
              </a:ext>
            </a:extLst>
          </p:cNvPr>
          <p:cNvGrpSpPr>
            <a:grpSpLocks/>
          </p:cNvGrpSpPr>
          <p:nvPr/>
        </p:nvGrpSpPr>
        <p:grpSpPr bwMode="auto">
          <a:xfrm>
            <a:off x="5855097" y="5571688"/>
            <a:ext cx="3447256" cy="1075530"/>
            <a:chOff x="4495792" y="1893777"/>
            <a:chExt cx="2161464" cy="882513"/>
          </a:xfrm>
          <a:solidFill>
            <a:srgbClr val="F58220"/>
          </a:solidFill>
        </p:grpSpPr>
        <p:sp>
          <p:nvSpPr>
            <p:cNvPr id="53" name="Rounded Rectangle 52">
              <a:extLst>
                <a:ext uri="{FF2B5EF4-FFF2-40B4-BE49-F238E27FC236}">
                  <a16:creationId xmlns:a16="http://schemas.microsoft.com/office/drawing/2014/main" id="{4EC9DC5B-EA79-4F88-9337-C80F6BD9801D}"/>
                </a:ext>
              </a:extLst>
            </p:cNvPr>
            <p:cNvSpPr/>
            <p:nvPr/>
          </p:nvSpPr>
          <p:spPr>
            <a:xfrm>
              <a:off x="4495792" y="1893777"/>
              <a:ext cx="2124894" cy="882513"/>
            </a:xfrm>
            <a:prstGeom prst="roundRect">
              <a:avLst>
                <a:gd name="adj" fmla="val 10000"/>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5" name="Rounded Rectangle 4">
              <a:extLst>
                <a:ext uri="{FF2B5EF4-FFF2-40B4-BE49-F238E27FC236}">
                  <a16:creationId xmlns:a16="http://schemas.microsoft.com/office/drawing/2014/main" id="{1BE670AE-5638-4120-9858-8A712EEE435D}"/>
                </a:ext>
              </a:extLst>
            </p:cNvPr>
            <p:cNvSpPr/>
            <p:nvPr/>
          </p:nvSpPr>
          <p:spPr>
            <a:xfrm>
              <a:off x="4495792" y="1936678"/>
              <a:ext cx="2161464" cy="770157"/>
            </a:xfrm>
            <a:prstGeom prst="rect">
              <a:avLst/>
            </a:prstGeom>
            <a:no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711200">
                <a:lnSpc>
                  <a:spcPct val="90000"/>
                </a:lnSpc>
                <a:spcAft>
                  <a:spcPct val="35000"/>
                </a:spcAft>
                <a:defRPr/>
              </a:pPr>
              <a:endParaRPr lang="en-US" sz="1600" b="1" dirty="0">
                <a:solidFill>
                  <a:schemeClr val="tx1"/>
                </a:solidFill>
                <a:ea typeface="Arial" charset="0"/>
                <a:cs typeface="Arial"/>
              </a:endParaRPr>
            </a:p>
          </p:txBody>
        </p:sp>
      </p:grpSp>
      <p:sp>
        <p:nvSpPr>
          <p:cNvPr id="21" name="Rectangle 20">
            <a:extLst>
              <a:ext uri="{FF2B5EF4-FFF2-40B4-BE49-F238E27FC236}">
                <a16:creationId xmlns:a16="http://schemas.microsoft.com/office/drawing/2014/main" id="{91DA3C09-EECC-4B65-B2F2-4A802640A02B}"/>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23" name="Rectangle 22">
            <a:extLst>
              <a:ext uri="{FF2B5EF4-FFF2-40B4-BE49-F238E27FC236}">
                <a16:creationId xmlns:a16="http://schemas.microsoft.com/office/drawing/2014/main" id="{614E7E26-419E-45D7-99F9-570E6488A17A}"/>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22" name="TextBox 21">
            <a:extLst>
              <a:ext uri="{FF2B5EF4-FFF2-40B4-BE49-F238E27FC236}">
                <a16:creationId xmlns:a16="http://schemas.microsoft.com/office/drawing/2014/main" id="{F463CE85-7857-4892-A371-933072365489}"/>
              </a:ext>
            </a:extLst>
          </p:cNvPr>
          <p:cNvSpPr txBox="1"/>
          <p:nvPr/>
        </p:nvSpPr>
        <p:spPr>
          <a:xfrm>
            <a:off x="423958" y="6381785"/>
            <a:ext cx="7591330" cy="230832"/>
          </a:xfrm>
          <a:prstGeom prst="rect">
            <a:avLst/>
          </a:prstGeom>
          <a:noFill/>
        </p:spPr>
        <p:txBody>
          <a:bodyPr wrap="square">
            <a:sp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Tree>
    <p:extLst>
      <p:ext uri="{BB962C8B-B14F-4D97-AF65-F5344CB8AC3E}">
        <p14:creationId xmlns:p14="http://schemas.microsoft.com/office/powerpoint/2010/main" val="335059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70971054-E8F5-4E27-B182-E321CBB5D866}"/>
              </a:ext>
            </a:extLst>
          </p:cNvPr>
          <p:cNvSpPr txBox="1">
            <a:spLocks/>
          </p:cNvSpPr>
          <p:nvPr/>
        </p:nvSpPr>
        <p:spPr bwMode="auto">
          <a:xfrm>
            <a:off x="1528763" y="176213"/>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000">
                <a:latin typeface="Georgia" panose="02040502050405020303" pitchFamily="18" charset="0"/>
              </a:rPr>
              <a:t>Step #3: Introduce your PROJECTS to your calendar (example)</a:t>
            </a:r>
          </a:p>
        </p:txBody>
      </p:sp>
      <p:sp>
        <p:nvSpPr>
          <p:cNvPr id="53250" name="TextBox 2">
            <a:extLst>
              <a:ext uri="{FF2B5EF4-FFF2-40B4-BE49-F238E27FC236}">
                <a16:creationId xmlns:a16="http://schemas.microsoft.com/office/drawing/2014/main" id="{A104310E-489B-44F1-B964-2EA974094AB2}"/>
              </a:ext>
            </a:extLst>
          </p:cNvPr>
          <p:cNvSpPr txBox="1">
            <a:spLocks noChangeArrowheads="1"/>
          </p:cNvSpPr>
          <p:nvPr/>
        </p:nvSpPr>
        <p:spPr bwMode="auto">
          <a:xfrm>
            <a:off x="1676400" y="6248400"/>
            <a:ext cx="213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endParaRPr lang="en-US" altLang="en-US" sz="1600">
              <a:latin typeface="Arial Regular"/>
            </a:endParaRPr>
          </a:p>
        </p:txBody>
      </p:sp>
      <p:graphicFrame>
        <p:nvGraphicFramePr>
          <p:cNvPr id="4" name="Table 3">
            <a:extLst>
              <a:ext uri="{FF2B5EF4-FFF2-40B4-BE49-F238E27FC236}">
                <a16:creationId xmlns:a16="http://schemas.microsoft.com/office/drawing/2014/main" id="{61666E38-8848-4B94-8738-3AD706B40EFA}"/>
              </a:ext>
            </a:extLst>
          </p:cNvPr>
          <p:cNvGraphicFramePr>
            <a:graphicFrameLocks noGrp="1"/>
          </p:cNvGraphicFramePr>
          <p:nvPr>
            <p:extLst>
              <p:ext uri="{D42A27DB-BD31-4B8C-83A1-F6EECF244321}">
                <p14:modId xmlns:p14="http://schemas.microsoft.com/office/powerpoint/2010/main" val="3045815188"/>
              </p:ext>
            </p:extLst>
          </p:nvPr>
        </p:nvGraphicFramePr>
        <p:xfrm>
          <a:off x="1610676" y="610309"/>
          <a:ext cx="8958263" cy="5972173"/>
        </p:xfrm>
        <a:graphic>
          <a:graphicData uri="http://schemas.openxmlformats.org/drawingml/2006/table">
            <a:tbl>
              <a:tblPr/>
              <a:tblGrid>
                <a:gridCol w="1295428">
                  <a:extLst>
                    <a:ext uri="{9D8B030D-6E8A-4147-A177-3AD203B41FA5}">
                      <a16:colId xmlns:a16="http://schemas.microsoft.com/office/drawing/2014/main" val="20000"/>
                    </a:ext>
                  </a:extLst>
                </a:gridCol>
                <a:gridCol w="1038057">
                  <a:extLst>
                    <a:ext uri="{9D8B030D-6E8A-4147-A177-3AD203B41FA5}">
                      <a16:colId xmlns:a16="http://schemas.microsoft.com/office/drawing/2014/main" val="20001"/>
                    </a:ext>
                  </a:extLst>
                </a:gridCol>
                <a:gridCol w="3819606">
                  <a:extLst>
                    <a:ext uri="{9D8B030D-6E8A-4147-A177-3AD203B41FA5}">
                      <a16:colId xmlns:a16="http://schemas.microsoft.com/office/drawing/2014/main" val="20002"/>
                    </a:ext>
                  </a:extLst>
                </a:gridCol>
                <a:gridCol w="2805172">
                  <a:extLst>
                    <a:ext uri="{9D8B030D-6E8A-4147-A177-3AD203B41FA5}">
                      <a16:colId xmlns:a16="http://schemas.microsoft.com/office/drawing/2014/main" val="20003"/>
                    </a:ext>
                  </a:extLst>
                </a:gridCol>
              </a:tblGrid>
              <a:tr h="365729">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charset="0"/>
                          <a:ea typeface="ＭＳ Ｐゴシック" charset="-128"/>
                        </a:rPr>
                        <a:t>MONTH</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charset="0"/>
                          <a:ea typeface="ＭＳ Ｐゴシック" charset="-128"/>
                        </a:rPr>
                        <a:t>WEEK</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charset="0"/>
                          <a:ea typeface="ＭＳ Ｐゴシック" charset="-128"/>
                        </a:rPr>
                        <a:t>PROJECT GOALS</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charset="0"/>
                          <a:ea typeface="ＭＳ Ｐゴシック" charset="-128"/>
                        </a:rPr>
                        <a:t>PERSONAL TASKS</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extLst>
                  <a:ext uri="{0D108BD9-81ED-4DB2-BD59-A6C34878D82A}">
                    <a16:rowId xmlns:a16="http://schemas.microsoft.com/office/drawing/2014/main" val="10000"/>
                  </a:ext>
                </a:extLst>
              </a:tr>
              <a:tr h="36573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L="91442" marR="91442"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2</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2"/>
                          </a:solidFill>
                          <a:effectLst/>
                          <a:latin typeface="Arial" charset="0"/>
                          <a:ea typeface="ＭＳ Ｐゴシック" charset="-128"/>
                        </a:rPr>
                        <a:t>Draft Lit Review [project 1]</a:t>
                      </a:r>
                    </a:p>
                  </a:txBody>
                  <a:tcPr marL="91442" marR="91442"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3</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2"/>
                          </a:solidFill>
                          <a:effectLst/>
                          <a:latin typeface="Arial" charset="0"/>
                          <a:ea typeface="ＭＳ Ｐゴシック" charset="-128"/>
                        </a:rPr>
                        <a:t>Draft Lit Review [project 1]</a:t>
                      </a:r>
                    </a:p>
                  </a:txBody>
                  <a:tcPr marL="91442" marR="91442"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89">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4</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accent2"/>
                          </a:solidFill>
                          <a:effectLst/>
                          <a:latin typeface="Arial" charset="0"/>
                          <a:ea typeface="ＭＳ Ｐゴシック" charset="-128"/>
                        </a:rPr>
                        <a:t>Draft Methods &amp; Results [project 2]</a:t>
                      </a:r>
                    </a:p>
                  </a:txBody>
                  <a:tcPr marL="91442" marR="91442"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5</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accent2"/>
                          </a:solidFill>
                          <a:effectLst/>
                          <a:latin typeface="Arial" charset="0"/>
                          <a:ea typeface="ＭＳ Ｐゴシック" charset="-128"/>
                        </a:rPr>
                        <a:t>Draft Discussion [project 3]</a:t>
                      </a:r>
                    </a:p>
                  </a:txBody>
                  <a:tcPr marL="91442" marR="91442"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6</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58220"/>
                          </a:solidFill>
                          <a:effectLst/>
                          <a:latin typeface="Arial" charset="0"/>
                          <a:ea typeface="ＭＳ Ｐゴシック" charset="-128"/>
                        </a:rPr>
                        <a:t>TRAVEL </a:t>
                      </a:r>
                      <a:r>
                        <a:rPr kumimoji="0" lang="en-US" altLang="en-US" sz="1600" b="1" i="0" u="none" strike="noStrike" cap="none" normalizeH="0" baseline="0" dirty="0">
                          <a:ln>
                            <a:noFill/>
                          </a:ln>
                          <a:solidFill>
                            <a:schemeClr val="accent2"/>
                          </a:solidFill>
                          <a:effectLst/>
                          <a:latin typeface="Arial" charset="0"/>
                          <a:ea typeface="ＭＳ Ｐゴシック" charset="-128"/>
                        </a:rPr>
                        <a:t> Send draft to co-author </a:t>
                      </a:r>
                      <a:endParaRPr kumimoji="0" lang="en-US" altLang="en-US" sz="1600" b="1" i="0" u="none" strike="noStrike" cap="none" normalizeH="0" baseline="0" dirty="0">
                        <a:ln>
                          <a:noFill/>
                        </a:ln>
                        <a:solidFill>
                          <a:srgbClr val="F58220"/>
                        </a:solidFill>
                        <a:effectLst/>
                        <a:latin typeface="Arial" charset="0"/>
                        <a:ea typeface="ＭＳ Ｐゴシック" charset="-128"/>
                      </a:endParaRPr>
                    </a:p>
                  </a:txBody>
                  <a:tcPr marL="91442" marR="91442"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7</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2"/>
                          </a:solidFill>
                          <a:effectLst/>
                          <a:latin typeface="Arial" charset="0"/>
                          <a:ea typeface="ＭＳ Ｐゴシック" charset="-128"/>
                        </a:rPr>
                        <a:t>Select a Journal [project 4]</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8</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600" b="1" i="0" u="none" strike="noStrike" cap="none" normalizeH="0" baseline="0" dirty="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9</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10</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11</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12</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13</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14</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15</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4768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Week 16</a:t>
                      </a: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79646"/>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BBB59"/>
                          </a:solidFill>
                          <a:effectLst/>
                          <a:latin typeface="Arial" charset="0"/>
                          <a:ea typeface="ＭＳ Ｐゴシック" charset="-128"/>
                        </a:rPr>
                        <a:t>Walk 10,000 Steps, Sleep 8 </a:t>
                      </a:r>
                      <a:r>
                        <a:rPr kumimoji="0" lang="en-US" altLang="en-US" sz="1400" b="1" i="0" u="none" strike="noStrike" cap="none" normalizeH="0" baseline="0" dirty="0" err="1">
                          <a:ln>
                            <a:noFill/>
                          </a:ln>
                          <a:solidFill>
                            <a:srgbClr val="9BBB59"/>
                          </a:solidFill>
                          <a:effectLst/>
                          <a:latin typeface="Arial" charset="0"/>
                          <a:ea typeface="ＭＳ Ｐゴシック" charset="-128"/>
                        </a:rPr>
                        <a:t>Hrs</a:t>
                      </a:r>
                      <a:endParaRPr kumimoji="0" lang="en-US" altLang="en-US" sz="1400" b="1" i="0" u="none" strike="noStrike" cap="none" normalizeH="0" baseline="0" dirty="0">
                        <a:ln>
                          <a:noFill/>
                        </a:ln>
                        <a:solidFill>
                          <a:srgbClr val="9BBB59"/>
                        </a:solidFill>
                        <a:effectLst/>
                        <a:latin typeface="Arial" charset="0"/>
                        <a:ea typeface="ＭＳ Ｐゴシック" charset="-128"/>
                      </a:endParaRPr>
                    </a:p>
                  </a:txBody>
                  <a:tcPr marL="91442" marR="91442"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bl>
          </a:graphicData>
        </a:graphic>
      </p:graphicFrame>
      <p:sp>
        <p:nvSpPr>
          <p:cNvPr id="5" name="Rectangle 4">
            <a:extLst>
              <a:ext uri="{FF2B5EF4-FFF2-40B4-BE49-F238E27FC236}">
                <a16:creationId xmlns:a16="http://schemas.microsoft.com/office/drawing/2014/main" id="{F81C566D-59D5-4989-8D2A-255CAEC3D4BB}"/>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6" name="TextBox 5">
            <a:extLst>
              <a:ext uri="{FF2B5EF4-FFF2-40B4-BE49-F238E27FC236}">
                <a16:creationId xmlns:a16="http://schemas.microsoft.com/office/drawing/2014/main" id="{999F6FA3-85A9-4B3E-9AFC-DE45C07B6BE3}"/>
              </a:ext>
            </a:extLst>
          </p:cNvPr>
          <p:cNvSpPr txBox="1"/>
          <p:nvPr/>
        </p:nvSpPr>
        <p:spPr>
          <a:xfrm>
            <a:off x="4219623" y="6595614"/>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7" name="Rectangle 6">
            <a:extLst>
              <a:ext uri="{FF2B5EF4-FFF2-40B4-BE49-F238E27FC236}">
                <a16:creationId xmlns:a16="http://schemas.microsoft.com/office/drawing/2014/main" id="{0101DE64-B3D5-4FA7-B0D9-9A8E69150C80}"/>
              </a:ext>
            </a:extLst>
          </p:cNvPr>
          <p:cNvSpPr/>
          <p:nvPr/>
        </p:nvSpPr>
        <p:spPr>
          <a:xfrm>
            <a:off x="286327" y="6188364"/>
            <a:ext cx="1313874"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2" name="TextBox 1">
            <a:extLst>
              <a:ext uri="{FF2B5EF4-FFF2-40B4-BE49-F238E27FC236}">
                <a16:creationId xmlns:a16="http://schemas.microsoft.com/office/drawing/2014/main" id="{3FC45979-E2A8-4909-83AA-2B066EA8A858}"/>
              </a:ext>
            </a:extLst>
          </p:cNvPr>
          <p:cNvSpPr txBox="1"/>
          <p:nvPr/>
        </p:nvSpPr>
        <p:spPr>
          <a:xfrm>
            <a:off x="1633536" y="6336145"/>
            <a:ext cx="88584" cy="147033"/>
          </a:xfrm>
          <a:prstGeom prst="rect">
            <a:avLst/>
          </a:prstGeom>
          <a:solidFill>
            <a:schemeClr val="bg1"/>
          </a:solidFill>
        </p:spPr>
        <p:txBody>
          <a:bodyPr wrap="square" lIns="0" tIns="0" rIns="0" bIns="0" rtlCol="0">
            <a:noAutofit/>
          </a:bodyPr>
          <a:lstStyle/>
          <a:p>
            <a:endParaRPr lang="en-US" sz="1600" dirty="0">
              <a:latin typeface="Arial Regular" charset="0"/>
            </a:endParaRPr>
          </a:p>
        </p:txBody>
      </p:sp>
      <p:sp>
        <p:nvSpPr>
          <p:cNvPr id="9" name="TextBox 8">
            <a:extLst>
              <a:ext uri="{FF2B5EF4-FFF2-40B4-BE49-F238E27FC236}">
                <a16:creationId xmlns:a16="http://schemas.microsoft.com/office/drawing/2014/main" id="{5CB2D4CE-2BE9-44AE-8702-B11774AFDD72}"/>
              </a:ext>
            </a:extLst>
          </p:cNvPr>
          <p:cNvSpPr txBox="1"/>
          <p:nvPr/>
        </p:nvSpPr>
        <p:spPr>
          <a:xfrm>
            <a:off x="1610676" y="6534754"/>
            <a:ext cx="88584" cy="147033"/>
          </a:xfrm>
          <a:prstGeom prst="rect">
            <a:avLst/>
          </a:prstGeom>
          <a:solidFill>
            <a:schemeClr val="bg1"/>
          </a:solidFill>
        </p:spPr>
        <p:txBody>
          <a:bodyPr wrap="square" lIns="0" tIns="0" rIns="0" bIns="0" rtlCol="0">
            <a:noAutofit/>
          </a:bodyPr>
          <a:lstStyle/>
          <a:p>
            <a:endParaRPr lang="en-US" sz="1600" dirty="0">
              <a:latin typeface="Arial Regular" charset="0"/>
            </a:endParaRPr>
          </a:p>
        </p:txBody>
      </p:sp>
    </p:spTree>
    <p:extLst>
      <p:ext uri="{BB962C8B-B14F-4D97-AF65-F5344CB8AC3E}">
        <p14:creationId xmlns:p14="http://schemas.microsoft.com/office/powerpoint/2010/main" val="267561202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F8C6F202-9009-4235-AC66-CE7AD1E8B0FE}"/>
              </a:ext>
            </a:extLst>
          </p:cNvPr>
          <p:cNvSpPr txBox="1">
            <a:spLocks/>
          </p:cNvSpPr>
          <p:nvPr/>
        </p:nvSpPr>
        <p:spPr bwMode="auto">
          <a:xfrm>
            <a:off x="1524000" y="228600"/>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000">
                <a:latin typeface="Georgia" panose="02040502050405020303" pitchFamily="18" charset="0"/>
              </a:rPr>
              <a:t>Step #3: Introduce your PROJECTS to your calendar (example)</a:t>
            </a:r>
          </a:p>
        </p:txBody>
      </p:sp>
      <p:sp>
        <p:nvSpPr>
          <p:cNvPr id="55298" name="TextBox 1">
            <a:extLst>
              <a:ext uri="{FF2B5EF4-FFF2-40B4-BE49-F238E27FC236}">
                <a16:creationId xmlns:a16="http://schemas.microsoft.com/office/drawing/2014/main" id="{B9ACA0EE-8B7B-47EA-904D-E8DA27C592B3}"/>
              </a:ext>
            </a:extLst>
          </p:cNvPr>
          <p:cNvSpPr txBox="1">
            <a:spLocks noChangeArrowheads="1"/>
          </p:cNvSpPr>
          <p:nvPr/>
        </p:nvSpPr>
        <p:spPr bwMode="auto">
          <a:xfrm>
            <a:off x="3295650" y="65436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endParaRPr lang="en-US" altLang="en-US" sz="1600">
              <a:latin typeface="Arial Regular"/>
            </a:endParaRPr>
          </a:p>
        </p:txBody>
      </p:sp>
      <p:graphicFrame>
        <p:nvGraphicFramePr>
          <p:cNvPr id="6" name="Table 5">
            <a:extLst>
              <a:ext uri="{FF2B5EF4-FFF2-40B4-BE49-F238E27FC236}">
                <a16:creationId xmlns:a16="http://schemas.microsoft.com/office/drawing/2014/main" id="{8DC3134F-D9D7-4962-8C86-8BF744DB2396}"/>
              </a:ext>
            </a:extLst>
          </p:cNvPr>
          <p:cNvGraphicFramePr>
            <a:graphicFrameLocks noGrp="1"/>
          </p:cNvGraphicFramePr>
          <p:nvPr>
            <p:extLst>
              <p:ext uri="{D42A27DB-BD31-4B8C-83A1-F6EECF244321}">
                <p14:modId xmlns:p14="http://schemas.microsoft.com/office/powerpoint/2010/main" val="480032570"/>
              </p:ext>
            </p:extLst>
          </p:nvPr>
        </p:nvGraphicFramePr>
        <p:xfrm>
          <a:off x="1676400" y="914401"/>
          <a:ext cx="8686800" cy="4937127"/>
        </p:xfrm>
        <a:graphic>
          <a:graphicData uri="http://schemas.openxmlformats.org/drawingml/2006/table">
            <a:tbl>
              <a:tblPr/>
              <a:tblGrid>
                <a:gridCol w="1066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365642">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charset="0"/>
                          <a:ea typeface="ＭＳ Ｐゴシック" charset="-128"/>
                        </a:rPr>
                        <a:t>MONTH</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charset="0"/>
                          <a:ea typeface="ＭＳ Ｐゴシック" charset="-128"/>
                        </a:rPr>
                        <a:t>WEEK</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charset="0"/>
                          <a:ea typeface="ＭＳ Ｐゴシック" charset="-128"/>
                        </a:rPr>
                        <a:t>PROJECT GOALS</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charset="0"/>
                          <a:ea typeface="ＭＳ Ｐゴシック" charset="-128"/>
                        </a:rPr>
                        <a:t>PERSONAL</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extLst>
                  <a:ext uri="{0D108BD9-81ED-4DB2-BD59-A6C34878D82A}">
                    <a16:rowId xmlns:a16="http://schemas.microsoft.com/office/drawing/2014/main" val="10000"/>
                  </a:ext>
                </a:extLst>
              </a:tr>
              <a:tr h="91429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Week 1</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9BBB59"/>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29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Week 2</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9BBB59"/>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29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Week 3</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accent2"/>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9BBB59"/>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29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Week 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79646"/>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79646"/>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79646"/>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9BBB59"/>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297">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Week 5</a:t>
                      </a: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9BBB59"/>
                        </a:solidFill>
                        <a:effectLst/>
                        <a:latin typeface="Arial" charset="0"/>
                        <a:ea typeface="ＭＳ Ｐゴシック" charset="-128"/>
                      </a:endParaRPr>
                    </a:p>
                  </a:txBody>
                  <a:tcPr marT="45661" marB="456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169950E5-80AB-4412-8CF7-87AE62BA3FDE}"/>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7" name="TextBox 6">
            <a:extLst>
              <a:ext uri="{FF2B5EF4-FFF2-40B4-BE49-F238E27FC236}">
                <a16:creationId xmlns:a16="http://schemas.microsoft.com/office/drawing/2014/main" id="{D6D67369-C150-414E-8AA6-171EB8EC00D5}"/>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8" name="Rectangle 7">
            <a:extLst>
              <a:ext uri="{FF2B5EF4-FFF2-40B4-BE49-F238E27FC236}">
                <a16:creationId xmlns:a16="http://schemas.microsoft.com/office/drawing/2014/main" id="{A8DECB36-1FB4-4479-9F0F-AD37DBCC7619}"/>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51444846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660DF0D-636E-4518-865E-961DBEA24D66}"/>
              </a:ext>
            </a:extLst>
          </p:cNvPr>
          <p:cNvSpPr>
            <a:spLocks noGrp="1"/>
          </p:cNvSpPr>
          <p:nvPr>
            <p:ph idx="1"/>
          </p:nvPr>
        </p:nvSpPr>
        <p:spPr>
          <a:xfrm>
            <a:off x="1935164" y="1371600"/>
            <a:ext cx="8321675" cy="4343400"/>
          </a:xfrm>
        </p:spPr>
        <p:txBody>
          <a:bodyPr/>
          <a:lstStyle/>
          <a:p>
            <a:pPr algn="ctr">
              <a:defRPr/>
            </a:pPr>
            <a:endParaRPr lang="en-US" sz="2800" dirty="0"/>
          </a:p>
          <a:p>
            <a:pPr algn="ctr">
              <a:defRPr/>
            </a:pPr>
            <a:r>
              <a:rPr lang="en-US" sz="2800" dirty="0">
                <a:solidFill>
                  <a:schemeClr val="accent3">
                    <a:lumMod val="75000"/>
                  </a:schemeClr>
                </a:solidFill>
              </a:rPr>
              <a:t>A “Time Map” is a budget of your day, week or month that balances your time between the various departments of your life. Built around your own natural habits, style and goals, your “Time Map” reflects who you are and what is important to you. </a:t>
            </a:r>
          </a:p>
          <a:p>
            <a:pPr algn="ctr">
              <a:defRPr/>
            </a:pPr>
            <a:r>
              <a:rPr lang="en-US" sz="1400" dirty="0"/>
              <a:t>(Julie </a:t>
            </a:r>
            <a:r>
              <a:rPr lang="en-US" sz="1400" dirty="0" err="1"/>
              <a:t>Morganstern</a:t>
            </a:r>
            <a:r>
              <a:rPr lang="en-US" sz="1400" dirty="0"/>
              <a:t>, </a:t>
            </a:r>
            <a:r>
              <a:rPr lang="en-US" sz="1400" i="1" dirty="0"/>
              <a:t>Organizing from the Inside Out</a:t>
            </a:r>
            <a:r>
              <a:rPr lang="en-US" sz="1400" dirty="0"/>
              <a:t>)</a:t>
            </a:r>
          </a:p>
        </p:txBody>
      </p:sp>
      <p:sp>
        <p:nvSpPr>
          <p:cNvPr id="57346" name="Title 4">
            <a:extLst>
              <a:ext uri="{FF2B5EF4-FFF2-40B4-BE49-F238E27FC236}">
                <a16:creationId xmlns:a16="http://schemas.microsoft.com/office/drawing/2014/main" id="{66677B6C-9E89-4C0A-9896-3DC1A2F9AF2B}"/>
              </a:ext>
            </a:extLst>
          </p:cNvPr>
          <p:cNvSpPr>
            <a:spLocks noGrp="1"/>
          </p:cNvSpPr>
          <p:nvPr>
            <p:ph type="title"/>
          </p:nvPr>
        </p:nvSpPr>
        <p:spPr/>
        <p:txBody>
          <a:bodyPr/>
          <a:lstStyle/>
          <a:p>
            <a:r>
              <a:rPr lang="en-US" altLang="en-US" sz="4400">
                <a:solidFill>
                  <a:schemeClr val="accent1"/>
                </a:solidFill>
              </a:rPr>
              <a:t>The Time Map</a:t>
            </a:r>
          </a:p>
        </p:txBody>
      </p:sp>
      <p:sp>
        <p:nvSpPr>
          <p:cNvPr id="4" name="Rectangle 3">
            <a:extLst>
              <a:ext uri="{FF2B5EF4-FFF2-40B4-BE49-F238E27FC236}">
                <a16:creationId xmlns:a16="http://schemas.microsoft.com/office/drawing/2014/main" id="{6D928332-0A55-4718-9FBC-CE237CCB6877}"/>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5" name="TextBox 4">
            <a:extLst>
              <a:ext uri="{FF2B5EF4-FFF2-40B4-BE49-F238E27FC236}">
                <a16:creationId xmlns:a16="http://schemas.microsoft.com/office/drawing/2014/main" id="{0AE718AB-50AB-46F0-A110-6CBF55F5B083}"/>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7" name="Rectangle 6">
            <a:extLst>
              <a:ext uri="{FF2B5EF4-FFF2-40B4-BE49-F238E27FC236}">
                <a16:creationId xmlns:a16="http://schemas.microsoft.com/office/drawing/2014/main" id="{8C03D3BA-FB07-4C6F-9EDD-480B085404B0}"/>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3931230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2">
            <a:extLst>
              <a:ext uri="{FF2B5EF4-FFF2-40B4-BE49-F238E27FC236}">
                <a16:creationId xmlns:a16="http://schemas.microsoft.com/office/drawing/2014/main" id="{D46BD441-30C0-49A4-99FC-35B9F1FCDAA8}"/>
              </a:ext>
            </a:extLst>
          </p:cNvPr>
          <p:cNvSpPr>
            <a:spLocks noGrp="1"/>
          </p:cNvSpPr>
          <p:nvPr>
            <p:ph type="title"/>
          </p:nvPr>
        </p:nvSpPr>
        <p:spPr/>
        <p:txBody>
          <a:bodyPr/>
          <a:lstStyle/>
          <a:p>
            <a:r>
              <a:rPr lang="en-US" altLang="en-US"/>
              <a:t>Time Map</a:t>
            </a:r>
          </a:p>
        </p:txBody>
      </p:sp>
      <p:graphicFrame>
        <p:nvGraphicFramePr>
          <p:cNvPr id="59394" name="Object 7">
            <a:extLst>
              <a:ext uri="{FF2B5EF4-FFF2-40B4-BE49-F238E27FC236}">
                <a16:creationId xmlns:a16="http://schemas.microsoft.com/office/drawing/2014/main" id="{3A40ADEB-001E-41A1-975D-26CE4F33A5B6}"/>
              </a:ext>
            </a:extLst>
          </p:cNvPr>
          <p:cNvGraphicFramePr>
            <a:graphicFrameLocks noChangeAspect="1"/>
          </p:cNvGraphicFramePr>
          <p:nvPr/>
        </p:nvGraphicFramePr>
        <p:xfrm>
          <a:off x="1760539" y="990601"/>
          <a:ext cx="8670925" cy="5203825"/>
        </p:xfrm>
        <a:graphic>
          <a:graphicData uri="http://schemas.openxmlformats.org/presentationml/2006/ole">
            <mc:AlternateContent xmlns:mc="http://schemas.openxmlformats.org/markup-compatibility/2006">
              <mc:Choice xmlns:v="urn:schemas-microsoft-com:vml" Requires="v">
                <p:oleObj spid="_x0000_s1028" name="Document" r:id="rId4" imgW="0" imgH="0" progId="Word.Document.12">
                  <p:embed/>
                </p:oleObj>
              </mc:Choice>
              <mc:Fallback>
                <p:oleObj name="Document" r:id="rId4" imgW="0" imgH="0" progId="Word.Document.12">
                  <p:embed/>
                  <p:pic>
                    <p:nvPicPr>
                      <p:cNvPr id="59394" name="Object 7">
                        <a:extLst>
                          <a:ext uri="{FF2B5EF4-FFF2-40B4-BE49-F238E27FC236}">
                            <a16:creationId xmlns:a16="http://schemas.microsoft.com/office/drawing/2014/main" id="{3A40ADEB-001E-41A1-975D-26CE4F33A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539" y="990601"/>
                        <a:ext cx="86709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a:extLst>
              <a:ext uri="{FF2B5EF4-FFF2-40B4-BE49-F238E27FC236}">
                <a16:creationId xmlns:a16="http://schemas.microsoft.com/office/drawing/2014/main" id="{14EB9C14-76BC-4CEE-B682-965C9426E752}"/>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5" name="TextBox 4">
            <a:extLst>
              <a:ext uri="{FF2B5EF4-FFF2-40B4-BE49-F238E27FC236}">
                <a16:creationId xmlns:a16="http://schemas.microsoft.com/office/drawing/2014/main" id="{1707E28B-6C7E-4776-88EE-1D50F1015A82}"/>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6" name="Rectangle 5">
            <a:extLst>
              <a:ext uri="{FF2B5EF4-FFF2-40B4-BE49-F238E27FC236}">
                <a16:creationId xmlns:a16="http://schemas.microsoft.com/office/drawing/2014/main" id="{3A4F246C-1D84-41AA-B892-C679DABFEA42}"/>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366646391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a:extLst>
              <a:ext uri="{FF2B5EF4-FFF2-40B4-BE49-F238E27FC236}">
                <a16:creationId xmlns:a16="http://schemas.microsoft.com/office/drawing/2014/main" id="{C3F99A9D-2BF9-4611-9290-474DA62935A8}"/>
              </a:ext>
            </a:extLst>
          </p:cNvPr>
          <p:cNvSpPr>
            <a:spLocks noGrp="1"/>
          </p:cNvSpPr>
          <p:nvPr>
            <p:ph type="title"/>
          </p:nvPr>
        </p:nvSpPr>
        <p:spPr/>
        <p:txBody>
          <a:bodyPr/>
          <a:lstStyle/>
          <a:p>
            <a:r>
              <a:rPr lang="en-US" altLang="en-US" sz="2200"/>
              <a:t>Step 3.5 - Add Tasks To YOUR Week (aka ”Weekly Planning”/”Sunday Meeting”)</a:t>
            </a:r>
          </a:p>
        </p:txBody>
      </p:sp>
      <p:graphicFrame>
        <p:nvGraphicFramePr>
          <p:cNvPr id="61442" name="Object 7">
            <a:extLst>
              <a:ext uri="{FF2B5EF4-FFF2-40B4-BE49-F238E27FC236}">
                <a16:creationId xmlns:a16="http://schemas.microsoft.com/office/drawing/2014/main" id="{F8C4E95A-2DBD-4D04-9984-669425FCE605}"/>
              </a:ext>
            </a:extLst>
          </p:cNvPr>
          <p:cNvGraphicFramePr>
            <a:graphicFrameLocks noChangeAspect="1"/>
          </p:cNvGraphicFramePr>
          <p:nvPr/>
        </p:nvGraphicFramePr>
        <p:xfrm>
          <a:off x="1935164" y="1238251"/>
          <a:ext cx="8321675" cy="5129213"/>
        </p:xfrm>
        <a:graphic>
          <a:graphicData uri="http://schemas.openxmlformats.org/presentationml/2006/ole">
            <mc:AlternateContent xmlns:mc="http://schemas.openxmlformats.org/markup-compatibility/2006">
              <mc:Choice xmlns:v="urn:schemas-microsoft-com:vml" Requires="v">
                <p:oleObj spid="_x0000_s2052" name="Document" r:id="rId4" imgW="0" imgH="0" progId="Word.Document.12">
                  <p:embed/>
                </p:oleObj>
              </mc:Choice>
              <mc:Fallback>
                <p:oleObj name="Document" r:id="rId4" imgW="0" imgH="0" progId="Word.Document.12">
                  <p:embed/>
                  <p:pic>
                    <p:nvPicPr>
                      <p:cNvPr id="61442" name="Object 7">
                        <a:extLst>
                          <a:ext uri="{FF2B5EF4-FFF2-40B4-BE49-F238E27FC236}">
                            <a16:creationId xmlns:a16="http://schemas.microsoft.com/office/drawing/2014/main" id="{F8C4E95A-2DBD-4D04-9984-669425FCE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164" y="1238251"/>
                        <a:ext cx="83216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3" name="TextBox 3">
            <a:extLst>
              <a:ext uri="{FF2B5EF4-FFF2-40B4-BE49-F238E27FC236}">
                <a16:creationId xmlns:a16="http://schemas.microsoft.com/office/drawing/2014/main" id="{8CFE1B8E-5C1B-4454-B9B5-719B4A2C4562}"/>
              </a:ext>
            </a:extLst>
          </p:cNvPr>
          <p:cNvSpPr txBox="1">
            <a:spLocks noChangeArrowheads="1"/>
          </p:cNvSpPr>
          <p:nvPr/>
        </p:nvSpPr>
        <p:spPr bwMode="auto">
          <a:xfrm>
            <a:off x="2051050" y="909638"/>
            <a:ext cx="2133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r>
              <a:rPr lang="en-US" altLang="en-US" sz="1400" b="1" u="sng" dirty="0">
                <a:latin typeface="Arial Regular"/>
              </a:rPr>
              <a:t>Week of May 10th</a:t>
            </a:r>
          </a:p>
        </p:txBody>
      </p:sp>
      <p:sp>
        <p:nvSpPr>
          <p:cNvPr id="5" name="Rectangle 4">
            <a:extLst>
              <a:ext uri="{FF2B5EF4-FFF2-40B4-BE49-F238E27FC236}">
                <a16:creationId xmlns:a16="http://schemas.microsoft.com/office/drawing/2014/main" id="{25E0E380-3ED6-48B6-9286-517444030E51}"/>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6" name="TextBox 5">
            <a:extLst>
              <a:ext uri="{FF2B5EF4-FFF2-40B4-BE49-F238E27FC236}">
                <a16:creationId xmlns:a16="http://schemas.microsoft.com/office/drawing/2014/main" id="{07419FBC-7D88-4E36-A6BE-0169BD667D4E}"/>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7" name="Rectangle 6">
            <a:extLst>
              <a:ext uri="{FF2B5EF4-FFF2-40B4-BE49-F238E27FC236}">
                <a16:creationId xmlns:a16="http://schemas.microsoft.com/office/drawing/2014/main" id="{A91A934A-D30B-4A76-A006-1B3C1153F457}"/>
              </a:ext>
            </a:extLst>
          </p:cNvPr>
          <p:cNvSpPr/>
          <p:nvPr/>
        </p:nvSpPr>
        <p:spPr>
          <a:xfrm>
            <a:off x="286327" y="6289964"/>
            <a:ext cx="2641600" cy="56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301458082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80F0396E-9405-48DB-BB88-EF5253DBC7C8}"/>
              </a:ext>
            </a:extLst>
          </p:cNvPr>
          <p:cNvSpPr txBox="1">
            <a:spLocks/>
          </p:cNvSpPr>
          <p:nvPr/>
        </p:nvSpPr>
        <p:spPr bwMode="auto">
          <a:xfrm>
            <a:off x="1600200" y="273050"/>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500">
                <a:latin typeface="Georgia" panose="02040502050405020303" pitchFamily="18" charset="0"/>
              </a:rPr>
              <a:t>Step #4: Find the support and accountability that YOU need!</a:t>
            </a:r>
          </a:p>
        </p:txBody>
      </p:sp>
      <p:sp>
        <p:nvSpPr>
          <p:cNvPr id="63490" name="TextBox 1">
            <a:extLst>
              <a:ext uri="{FF2B5EF4-FFF2-40B4-BE49-F238E27FC236}">
                <a16:creationId xmlns:a16="http://schemas.microsoft.com/office/drawing/2014/main" id="{8BB68F5F-366B-47B5-AB53-C594E964DE80}"/>
              </a:ext>
            </a:extLst>
          </p:cNvPr>
          <p:cNvSpPr txBox="1">
            <a:spLocks noChangeArrowheads="1"/>
          </p:cNvSpPr>
          <p:nvPr/>
        </p:nvSpPr>
        <p:spPr bwMode="auto">
          <a:xfrm>
            <a:off x="3295650" y="65436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endParaRPr lang="en-US" altLang="en-US" sz="1600">
              <a:latin typeface="Arial Regular"/>
            </a:endParaRPr>
          </a:p>
        </p:txBody>
      </p:sp>
      <p:graphicFrame>
        <p:nvGraphicFramePr>
          <p:cNvPr id="5" name="Table 4">
            <a:extLst>
              <a:ext uri="{FF2B5EF4-FFF2-40B4-BE49-F238E27FC236}">
                <a16:creationId xmlns:a16="http://schemas.microsoft.com/office/drawing/2014/main" id="{5B037BD1-9EEA-43ED-B28B-3ECA44BC2FDA}"/>
              </a:ext>
            </a:extLst>
          </p:cNvPr>
          <p:cNvGraphicFramePr>
            <a:graphicFrameLocks noGrp="1"/>
          </p:cNvGraphicFramePr>
          <p:nvPr>
            <p:extLst>
              <p:ext uri="{D42A27DB-BD31-4B8C-83A1-F6EECF244321}">
                <p14:modId xmlns:p14="http://schemas.microsoft.com/office/powerpoint/2010/main" val="1172523709"/>
              </p:ext>
            </p:extLst>
          </p:nvPr>
        </p:nvGraphicFramePr>
        <p:xfrm>
          <a:off x="1676400" y="1143001"/>
          <a:ext cx="9366248" cy="4268864"/>
        </p:xfrm>
        <a:graphic>
          <a:graphicData uri="http://schemas.openxmlformats.org/drawingml/2006/table">
            <a:tbl>
              <a:tblPr/>
              <a:tblGrid>
                <a:gridCol w="4024311">
                  <a:extLst>
                    <a:ext uri="{9D8B030D-6E8A-4147-A177-3AD203B41FA5}">
                      <a16:colId xmlns:a16="http://schemas.microsoft.com/office/drawing/2014/main" val="20000"/>
                    </a:ext>
                  </a:extLst>
                </a:gridCol>
                <a:gridCol w="5341937">
                  <a:extLst>
                    <a:ext uri="{9D8B030D-6E8A-4147-A177-3AD203B41FA5}">
                      <a16:colId xmlns:a16="http://schemas.microsoft.com/office/drawing/2014/main" val="20001"/>
                    </a:ext>
                  </a:extLst>
                </a:gridCol>
              </a:tblGrid>
              <a:tr h="609555">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a:ea typeface="ＭＳ Ｐゴシック"/>
                        </a:rPr>
                        <a:t>SUPPORT STRUCTURE</a:t>
                      </a:r>
                      <a:endParaRPr kumimoji="0" lang="en-US" altLang="en-US" sz="1000" b="1" i="0" u="none" strike="noStrike" cap="none" normalizeH="0" baseline="0" dirty="0">
                        <a:ln>
                          <a:noFill/>
                        </a:ln>
                        <a:solidFill>
                          <a:schemeClr val="tx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a:ea typeface="ＭＳ Ｐゴシック"/>
                        </a:rPr>
                        <a:t>NEED IT MEETS</a:t>
                      </a: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95E93"/>
                    </a:solidFill>
                  </a:tcPr>
                </a:tc>
                <a:extLst>
                  <a:ext uri="{0D108BD9-81ED-4DB2-BD59-A6C34878D82A}">
                    <a16:rowId xmlns:a16="http://schemas.microsoft.com/office/drawing/2014/main" val="10000"/>
                  </a:ext>
                </a:extLst>
              </a:tr>
              <a:tr h="701623">
                <a:tc>
                  <a:txBody>
                    <a:bodyPr/>
                    <a:lstStyle/>
                    <a:p>
                      <a:pPr marL="0" marR="0" lvl="0" indent="0" algn="ctr" rtl="0">
                        <a:lnSpc>
                          <a:spcPct val="100000"/>
                        </a:lnSpc>
                        <a:spcBef>
                          <a:spcPct val="0"/>
                        </a:spcBef>
                        <a:spcAft>
                          <a:spcPct val="0"/>
                        </a:spcAft>
                        <a:buClrTx/>
                        <a:buSzTx/>
                        <a:buFontTx/>
                        <a:buNone/>
                      </a:pPr>
                      <a:r>
                        <a:rPr lang="en-US" altLang="en-US" sz="2000" b="1" i="0" u="none" strike="noStrike" cap="none" normalizeH="0" baseline="0" dirty="0">
                          <a:ln>
                            <a:noFill/>
                          </a:ln>
                          <a:solidFill>
                            <a:schemeClr val="accent1"/>
                          </a:solidFill>
                          <a:effectLst/>
                          <a:latin typeface="Arial"/>
                          <a:ea typeface="ＭＳ Ｐゴシック"/>
                        </a:rPr>
                        <a:t>Faculty Peer Mentoring Circles</a:t>
                      </a:r>
                      <a:endParaRPr kumimoji="0" lang="en-US" altLang="en-US" sz="2000" b="1" i="0" u="none" strike="noStrike" cap="none" normalizeH="0" baseline="0" dirty="0">
                        <a:ln>
                          <a:noFill/>
                        </a:ln>
                        <a:solidFill>
                          <a:schemeClr val="accent1"/>
                        </a:solidFill>
                        <a:effectLst/>
                        <a:latin typeface="Arial"/>
                        <a:ea typeface="ＭＳ Ｐゴシック"/>
                      </a:endParaRPr>
                    </a:p>
                  </a:txBody>
                  <a:tcPr marT="45709" marB="45709" anchor="ctr">
                    <a:lnL w="12700">
                      <a:solidFill>
                        <a:srgbClr val="000000"/>
                      </a:solidFill>
                    </a:lnL>
                    <a:lnR w="12700">
                      <a:solidFill>
                        <a:srgbClr val="000000"/>
                      </a:solidFill>
                    </a:lnR>
                    <a:lnT w="12700">
                      <a:solidFill>
                        <a:srgbClr val="000000"/>
                      </a:solidFill>
                    </a:lnT>
                    <a:lnB w="12700">
                      <a:solidFill>
                        <a:srgbClr val="000000"/>
                      </a:solidFill>
                    </a:lnB>
                    <a:lnTlToBr>
                      <a:noFill/>
                    </a:lnTlToBr>
                    <a:lnBlToTr>
                      <a:noFill/>
                    </a:lnBlToTr>
                    <a:solidFill>
                      <a:srgbClr val="FFFFFF"/>
                    </a:solidFill>
                  </a:tcPr>
                </a:tc>
                <a:tc>
                  <a:txBody>
                    <a:bodyPr/>
                    <a:lstStyle/>
                    <a:p>
                      <a:pPr marL="0" marR="0" lvl="1" indent="0" algn="ctr" rtl="0">
                        <a:lnSpc>
                          <a:spcPct val="100000"/>
                        </a:lnSpc>
                        <a:spcBef>
                          <a:spcPct val="0"/>
                        </a:spcBef>
                        <a:spcAft>
                          <a:spcPct val="0"/>
                        </a:spcAft>
                        <a:buClrTx/>
                        <a:buSzTx/>
                        <a:buFontTx/>
                        <a:buNone/>
                      </a:pPr>
                      <a:r>
                        <a:rPr lang="en-US" altLang="en-US" sz="2000" b="0" i="0" u="none" strike="noStrike" cap="none" normalizeH="0" baseline="0" dirty="0">
                          <a:ln>
                            <a:noFill/>
                          </a:ln>
                          <a:solidFill>
                            <a:schemeClr val="tx1"/>
                          </a:solidFill>
                          <a:effectLst/>
                          <a:latin typeface="Arial"/>
                          <a:ea typeface="ＭＳ Ｐゴシック"/>
                        </a:rPr>
                        <a:t>Community, Support, Accountability </a:t>
                      </a:r>
                    </a:p>
                    <a:p>
                      <a:pPr marL="0" marR="0" lvl="1" indent="0" algn="ctr">
                        <a:lnSpc>
                          <a:spcPct val="100000"/>
                        </a:lnSpc>
                        <a:spcBef>
                          <a:spcPct val="0"/>
                        </a:spcBef>
                        <a:spcAft>
                          <a:spcPct val="0"/>
                        </a:spcAft>
                        <a:buClrTx/>
                        <a:buSzTx/>
                        <a:buFontTx/>
                        <a:buNone/>
                      </a:pPr>
                      <a:r>
                        <a:rPr lang="en-US" altLang="en-US" sz="2000" b="0" i="0" u="none" strike="noStrike" cap="none" normalizeH="0" baseline="0" dirty="0">
                          <a:ln>
                            <a:noFill/>
                          </a:ln>
                          <a:solidFill>
                            <a:schemeClr val="tx1"/>
                          </a:solidFill>
                          <a:effectLst/>
                          <a:latin typeface="Arial"/>
                          <a:ea typeface="ＭＳ Ｐゴシック"/>
                        </a:rPr>
                        <a:t>Facilitated by Loyola Faculty Mentors</a:t>
                      </a:r>
                    </a:p>
                  </a:txBody>
                  <a:tcPr marT="45709" marB="45709">
                    <a:lnL w="12700">
                      <a:solidFill>
                        <a:srgbClr val="000000"/>
                      </a:solidFill>
                    </a:lnL>
                    <a:lnR w="12700">
                      <a:solidFill>
                        <a:srgbClr val="000000"/>
                      </a:solidFill>
                    </a:lnR>
                    <a:lnT w="12700">
                      <a:solidFill>
                        <a:srgbClr val="000000"/>
                      </a:solidFill>
                    </a:lnT>
                    <a:lnB w="12700">
                      <a:solidFill>
                        <a:srgbClr val="000000"/>
                      </a:solidFill>
                    </a:lnB>
                    <a:lnTlToBr>
                      <a:noFill/>
                    </a:lnTlToBr>
                    <a:lnBlToTr>
                      <a:noFill/>
                    </a:lnBlToTr>
                    <a:solidFill>
                      <a:srgbClr val="FFFFFF"/>
                    </a:solidFill>
                  </a:tcPr>
                </a:tc>
                <a:extLst>
                  <a:ext uri="{0D108BD9-81ED-4DB2-BD59-A6C34878D82A}">
                    <a16:rowId xmlns:a16="http://schemas.microsoft.com/office/drawing/2014/main" val="3134019025"/>
                  </a:ext>
                </a:extLst>
              </a:tr>
              <a:tr h="701624">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rtl="0" eaLnBrk="1" fontAlgn="base" latinLnBrk="0" hangingPunct="1">
                        <a:lnSpc>
                          <a:spcPct val="100000"/>
                        </a:lnSpc>
                        <a:spcBef>
                          <a:spcPct val="0"/>
                        </a:spcBef>
                        <a:spcAft>
                          <a:spcPct val="0"/>
                        </a:spcAft>
                        <a:buClrTx/>
                        <a:buSzTx/>
                        <a:buFontTx/>
                        <a:buNone/>
                      </a:pPr>
                      <a:r>
                        <a:rPr lang="en-US" altLang="en-US" sz="2000" b="1" i="0" u="none" strike="noStrike" cap="none" normalizeH="0" baseline="0" dirty="0">
                          <a:ln>
                            <a:noFill/>
                          </a:ln>
                          <a:solidFill>
                            <a:schemeClr val="accent1"/>
                          </a:solidFill>
                          <a:effectLst/>
                          <a:latin typeface="Arial"/>
                          <a:ea typeface="ＭＳ Ｐゴシック"/>
                        </a:rPr>
                        <a:t>Faculty Writing Groups</a:t>
                      </a:r>
                      <a:endParaRPr kumimoji="0" lang="en-US" altLang="en-US" sz="2000" b="1" i="0" u="none" strike="noStrike" cap="none" normalizeH="0" baseline="0" dirty="0">
                        <a:ln>
                          <a:noFill/>
                        </a:ln>
                        <a:solidFill>
                          <a:schemeClr val="accent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rtl="0" eaLnBrk="1" fontAlgn="base" latinLnBrk="0" hangingPunct="1">
                        <a:lnSpc>
                          <a:spcPct val="90000"/>
                        </a:lnSpc>
                        <a:spcBef>
                          <a:spcPct val="0"/>
                        </a:spcBef>
                        <a:spcAft>
                          <a:spcPct val="0"/>
                        </a:spcAft>
                        <a:buClrTx/>
                        <a:buSzTx/>
                        <a:buFontTx/>
                        <a:buNone/>
                      </a:pPr>
                      <a:r>
                        <a:rPr lang="en-US" altLang="en-US" sz="2000" b="0" i="0" u="none" strike="noStrike" cap="none" normalizeH="0" baseline="0" dirty="0">
                          <a:ln>
                            <a:noFill/>
                          </a:ln>
                          <a:solidFill>
                            <a:schemeClr val="tx1"/>
                          </a:solidFill>
                          <a:effectLst/>
                          <a:latin typeface="Arial"/>
                          <a:ea typeface="ＭＳ Ｐゴシック"/>
                        </a:rPr>
                        <a:t>Peer Accompaniment, Support </a:t>
                      </a:r>
                    </a:p>
                    <a:p>
                      <a:pPr marL="0" marR="0" lvl="0" indent="0" algn="ctr">
                        <a:lnSpc>
                          <a:spcPct val="90000"/>
                        </a:lnSpc>
                        <a:spcBef>
                          <a:spcPct val="0"/>
                        </a:spcBef>
                        <a:spcAft>
                          <a:spcPct val="0"/>
                        </a:spcAft>
                        <a:buClrTx/>
                        <a:buSzTx/>
                        <a:buFontTx/>
                        <a:buNone/>
                      </a:pPr>
                      <a:r>
                        <a:rPr lang="en-US" altLang="en-US" sz="2000" b="0" i="0" u="none" strike="noStrike" cap="none" normalizeH="0" baseline="0" dirty="0">
                          <a:ln>
                            <a:noFill/>
                          </a:ln>
                          <a:solidFill>
                            <a:schemeClr val="tx1"/>
                          </a:solidFill>
                          <a:effectLst/>
                          <a:latin typeface="Arial"/>
                          <a:ea typeface="ＭＳ Ｐゴシック"/>
                        </a:rPr>
                        <a:t>Online and/or In Person</a:t>
                      </a:r>
                      <a:endParaRPr kumimoji="0" lang="en-US" altLang="en-US" sz="2000" b="0" i="0" u="none" strike="noStrike" cap="none" normalizeH="0" baseline="0" dirty="0">
                        <a:ln>
                          <a:noFill/>
                        </a:ln>
                        <a:solidFill>
                          <a:schemeClr val="tx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640060">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rtl="0" eaLnBrk="1" fontAlgn="base" latinLnBrk="0" hangingPunct="1">
                        <a:lnSpc>
                          <a:spcPct val="100000"/>
                        </a:lnSpc>
                        <a:spcBef>
                          <a:spcPct val="0"/>
                        </a:spcBef>
                        <a:spcAft>
                          <a:spcPct val="0"/>
                        </a:spcAft>
                        <a:buClrTx/>
                        <a:buSzTx/>
                        <a:buFontTx/>
                        <a:buNone/>
                      </a:pPr>
                      <a:r>
                        <a:rPr lang="en-US" altLang="en-US" sz="2000" b="1" i="0" u="none" strike="noStrike" cap="none" normalizeH="0" baseline="0" dirty="0">
                          <a:ln>
                            <a:noFill/>
                          </a:ln>
                          <a:solidFill>
                            <a:schemeClr val="accent1"/>
                          </a:solidFill>
                          <a:effectLst/>
                          <a:latin typeface="Arial"/>
                          <a:ea typeface="ＭＳ Ｐゴシック"/>
                        </a:rPr>
                        <a:t>Magis Faculty Fellowship</a:t>
                      </a:r>
                      <a:endParaRPr kumimoji="0" lang="en-US" altLang="en-US" sz="2000" b="1" i="0" u="none" strike="noStrike" cap="none" normalizeH="0" baseline="0" dirty="0">
                        <a:ln>
                          <a:noFill/>
                        </a:ln>
                        <a:solidFill>
                          <a:schemeClr val="accent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rtl="0" eaLnBrk="1" fontAlgn="base" latinLnBrk="0" hangingPunct="1">
                        <a:lnSpc>
                          <a:spcPct val="90000"/>
                        </a:lnSpc>
                        <a:spcBef>
                          <a:spcPct val="0"/>
                        </a:spcBef>
                        <a:spcAft>
                          <a:spcPct val="0"/>
                        </a:spcAft>
                        <a:buClrTx/>
                        <a:buSzTx/>
                        <a:buFontTx/>
                        <a:buNone/>
                      </a:pPr>
                      <a:r>
                        <a:rPr lang="en-US" altLang="en-US" sz="2000" b="0" i="0" u="none" strike="noStrike" cap="none" normalizeH="0" baseline="0" dirty="0">
                          <a:ln>
                            <a:noFill/>
                          </a:ln>
                          <a:solidFill>
                            <a:schemeClr val="tx1"/>
                          </a:solidFill>
                          <a:effectLst/>
                          <a:latin typeface="Arial"/>
                          <a:ea typeface="ＭＳ Ｐゴシック"/>
                        </a:rPr>
                        <a:t>Leadership Development</a:t>
                      </a:r>
                      <a:endParaRPr kumimoji="0" lang="en-US" altLang="en-US" sz="2000" b="0" i="0" u="none" strike="noStrike" cap="none" normalizeH="0" baseline="0" dirty="0">
                        <a:ln>
                          <a:noFill/>
                        </a:ln>
                        <a:solidFill>
                          <a:schemeClr val="tx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701624">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0" indent="0" algn="ctr" defTabSz="457200">
                        <a:lnSpc>
                          <a:spcPct val="90000"/>
                        </a:lnSpc>
                        <a:spcBef>
                          <a:spcPct val="0"/>
                        </a:spcBef>
                        <a:spcAft>
                          <a:spcPct val="0"/>
                        </a:spcAft>
                        <a:buNone/>
                        <a:tabLst/>
                      </a:pPr>
                      <a:r>
                        <a:rPr lang="en-US" altLang="en-US" sz="2000" b="1" i="0" u="none" strike="noStrike" cap="none" normalizeH="0" baseline="0" dirty="0">
                          <a:ln>
                            <a:noFill/>
                          </a:ln>
                          <a:solidFill>
                            <a:schemeClr val="accent1"/>
                          </a:solidFill>
                          <a:effectLst/>
                          <a:latin typeface="Arial"/>
                          <a:ea typeface="ＭＳ Ｐゴシック"/>
                        </a:rPr>
                        <a:t>NSF ADVANCE Workshops</a:t>
                      </a:r>
                      <a:endParaRPr kumimoji="0" lang="en-US" altLang="en-US" sz="2000" b="1" i="0" u="none" strike="noStrike" cap="none" normalizeH="0" baseline="0" dirty="0">
                        <a:ln>
                          <a:noFill/>
                        </a:ln>
                        <a:solidFill>
                          <a:schemeClr val="accent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defTabSz="457200">
                        <a:spcBef>
                          <a:spcPts val="600"/>
                        </a:spcBef>
                        <a:buSzPct val="30000"/>
                        <a:buFont typeface=".AppleSystemUIFont" charset="-120"/>
                        <a:defRPr sz="1400">
                          <a:solidFill>
                            <a:schemeClr val="tx1"/>
                          </a:solidFill>
                          <a:latin typeface="Arial" charset="0"/>
                        </a:defRPr>
                      </a:lvl1pPr>
                      <a:lvl2pPr marL="742950" indent="-285750" defTabSz="457200">
                        <a:spcBef>
                          <a:spcPts val="600"/>
                        </a:spcBef>
                        <a:buClr>
                          <a:schemeClr val="accent1"/>
                        </a:buClr>
                        <a:buSzPct val="100000"/>
                        <a:buFont typeface="Calibri" charset="0"/>
                        <a:defRPr sz="1400">
                          <a:solidFill>
                            <a:schemeClr val="tx1"/>
                          </a:solidFill>
                          <a:latin typeface="Arial" charset="0"/>
                        </a:defRPr>
                      </a:lvl2pPr>
                      <a:lvl3pPr marL="1143000" indent="-228600" defTabSz="457200">
                        <a:spcBef>
                          <a:spcPts val="600"/>
                        </a:spcBef>
                        <a:buFont typeface="Calibri" charset="0"/>
                        <a:defRPr sz="1200">
                          <a:solidFill>
                            <a:schemeClr val="tx1"/>
                          </a:solidFill>
                          <a:latin typeface="Arial" charset="0"/>
                        </a:defRPr>
                      </a:lvl3pPr>
                      <a:lvl4pPr marL="1600200" indent="-228600" defTabSz="457200">
                        <a:spcBef>
                          <a:spcPts val="600"/>
                        </a:spcBef>
                        <a:buFont typeface="Calibri" charset="0"/>
                        <a:defRPr sz="1200">
                          <a:solidFill>
                            <a:schemeClr val="tx1"/>
                          </a:solidFill>
                          <a:latin typeface="Arial" charset="0"/>
                        </a:defRPr>
                      </a:lvl4pPr>
                      <a:lvl5pPr marL="2057400" indent="-228600" defTabSz="457200">
                        <a:spcBef>
                          <a:spcPts val="600"/>
                        </a:spcBef>
                        <a:buFont typeface="Calibri" charset="0"/>
                        <a:defRPr sz="1200">
                          <a:solidFill>
                            <a:schemeClr val="tx1"/>
                          </a:solidFill>
                          <a:latin typeface="Arial" charset="0"/>
                        </a:defRPr>
                      </a:lvl5pPr>
                      <a:lvl6pPr marL="2514600" indent="-228600" defTabSz="457200" eaLnBrk="0" fontAlgn="base" hangingPunct="0">
                        <a:spcBef>
                          <a:spcPts val="600"/>
                        </a:spcBef>
                        <a:spcAft>
                          <a:spcPct val="0"/>
                        </a:spcAft>
                        <a:buFont typeface="Calibri" charset="0"/>
                        <a:defRPr sz="1200">
                          <a:solidFill>
                            <a:schemeClr val="tx1"/>
                          </a:solidFill>
                          <a:latin typeface="Arial" charset="0"/>
                        </a:defRPr>
                      </a:lvl6pPr>
                      <a:lvl7pPr marL="2971800" indent="-228600" defTabSz="457200" eaLnBrk="0" fontAlgn="base" hangingPunct="0">
                        <a:spcBef>
                          <a:spcPts val="600"/>
                        </a:spcBef>
                        <a:spcAft>
                          <a:spcPct val="0"/>
                        </a:spcAft>
                        <a:buFont typeface="Calibri" charset="0"/>
                        <a:defRPr sz="1200">
                          <a:solidFill>
                            <a:schemeClr val="tx1"/>
                          </a:solidFill>
                          <a:latin typeface="Arial" charset="0"/>
                        </a:defRPr>
                      </a:lvl7pPr>
                      <a:lvl8pPr marL="3429000" indent="-228600" defTabSz="457200" eaLnBrk="0" fontAlgn="base" hangingPunct="0">
                        <a:spcBef>
                          <a:spcPts val="600"/>
                        </a:spcBef>
                        <a:spcAft>
                          <a:spcPct val="0"/>
                        </a:spcAft>
                        <a:buFont typeface="Calibri" charset="0"/>
                        <a:defRPr sz="1200">
                          <a:solidFill>
                            <a:schemeClr val="tx1"/>
                          </a:solidFill>
                          <a:latin typeface="Arial" charset="0"/>
                        </a:defRPr>
                      </a:lvl8pPr>
                      <a:lvl9pPr marL="3886200" indent="-228600" defTabSz="457200" eaLnBrk="0" fontAlgn="base" hangingPunct="0">
                        <a:spcBef>
                          <a:spcPts val="600"/>
                        </a:spcBef>
                        <a:spcAft>
                          <a:spcPct val="0"/>
                        </a:spcAft>
                        <a:buFont typeface="Calibri" charset="0"/>
                        <a:defRPr sz="1200">
                          <a:solidFill>
                            <a:schemeClr val="tx1"/>
                          </a:solidFill>
                          <a:latin typeface="Arial" charset="0"/>
                        </a:defRPr>
                      </a:lvl9pPr>
                    </a:lstStyle>
                    <a:p>
                      <a:pPr marL="0" marR="0" lvl="1" indent="0" algn="ctr" rtl="0">
                        <a:lnSpc>
                          <a:spcPct val="100000"/>
                        </a:lnSpc>
                        <a:spcBef>
                          <a:spcPct val="0"/>
                        </a:spcBef>
                        <a:spcAft>
                          <a:spcPct val="0"/>
                        </a:spcAft>
                        <a:buClrTx/>
                        <a:buSzTx/>
                        <a:buFontTx/>
                        <a:buNone/>
                      </a:pPr>
                      <a:r>
                        <a:rPr lang="en-US" altLang="en-US" sz="2000" b="0" i="0" u="none" strike="noStrike" cap="none" normalizeH="0" baseline="0" dirty="0">
                          <a:ln>
                            <a:noFill/>
                          </a:ln>
                          <a:solidFill>
                            <a:schemeClr val="tx1"/>
                          </a:solidFill>
                          <a:effectLst/>
                          <a:latin typeface="Arial"/>
                          <a:ea typeface="ＭＳ Ｐゴシック"/>
                        </a:rPr>
                        <a:t>Professional Development How-To's</a:t>
                      </a:r>
                      <a:endParaRPr kumimoji="0" lang="en-US" altLang="en-US" sz="2000" b="0" i="0" u="none" strike="noStrike" cap="none" normalizeH="0" baseline="0" dirty="0">
                        <a:ln>
                          <a:noFill/>
                        </a:ln>
                        <a:solidFill>
                          <a:schemeClr val="tx1"/>
                        </a:solidFill>
                        <a:effectLst/>
                        <a:latin typeface="Arial"/>
                        <a:ea typeface="ＭＳ Ｐゴシック"/>
                      </a:endParaRPr>
                    </a:p>
                  </a:txBody>
                  <a:tcPr marT="45710" marB="457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701623">
                <a:tc>
                  <a:txBody>
                    <a:bodyPr/>
                    <a:lstStyle/>
                    <a:p>
                      <a:pPr marL="0" lvl="0" indent="0" algn="ctr">
                        <a:lnSpc>
                          <a:spcPct val="90000"/>
                        </a:lnSpc>
                        <a:spcBef>
                          <a:spcPct val="0"/>
                        </a:spcBef>
                        <a:spcAft>
                          <a:spcPct val="0"/>
                        </a:spcAft>
                        <a:buNone/>
                      </a:pPr>
                      <a:r>
                        <a:rPr lang="en-US" altLang="en-US" sz="2000" b="1" i="0" u="none" strike="noStrike" cap="none" normalizeH="0" baseline="0" dirty="0">
                          <a:ln>
                            <a:noFill/>
                          </a:ln>
                          <a:solidFill>
                            <a:schemeClr val="accent1"/>
                          </a:solidFill>
                          <a:effectLst/>
                          <a:latin typeface="Arial"/>
                          <a:ea typeface="ＭＳ Ｐゴシック"/>
                        </a:rPr>
                        <a:t>National Center for Faculty Development and Diversity</a:t>
                      </a:r>
                      <a:endParaRPr kumimoji="0" lang="en-US" altLang="en-US" sz="2000" b="1" i="0" u="none" strike="noStrike" cap="none" normalizeH="0" baseline="0" dirty="0">
                        <a:ln>
                          <a:noFill/>
                        </a:ln>
                        <a:solidFill>
                          <a:schemeClr val="accent1"/>
                        </a:solidFill>
                        <a:effectLst/>
                        <a:latin typeface="Arial"/>
                        <a:ea typeface="ＭＳ Ｐゴシック"/>
                      </a:endParaRPr>
                    </a:p>
                  </a:txBody>
                  <a:tcPr marT="45709" marB="45709">
                    <a:lnL w="12700">
                      <a:solidFill>
                        <a:srgbClr val="000000"/>
                      </a:solidFill>
                    </a:lnL>
                    <a:lnR w="12700">
                      <a:solidFill>
                        <a:srgbClr val="000000"/>
                      </a:solidFill>
                    </a:lnR>
                    <a:lnT w="12700">
                      <a:solidFill>
                        <a:srgbClr val="000000"/>
                      </a:solidFill>
                    </a:lnT>
                    <a:lnB w="12700">
                      <a:solidFill>
                        <a:srgbClr val="000000"/>
                      </a:solidFill>
                    </a:lnB>
                    <a:lnTlToBr>
                      <a:noFill/>
                    </a:lnTlToBr>
                    <a:lnBlToTr>
                      <a:noFill/>
                    </a:lnBlToTr>
                    <a:solidFill>
                      <a:schemeClr val="bg1"/>
                    </a:solidFill>
                  </a:tcPr>
                </a:tc>
                <a:tc>
                  <a:txBody>
                    <a:bodyPr/>
                    <a:lstStyle/>
                    <a:p>
                      <a:pPr marL="0" lvl="1" indent="0" algn="ctr">
                        <a:lnSpc>
                          <a:spcPct val="100000"/>
                        </a:lnSpc>
                        <a:spcBef>
                          <a:spcPct val="0"/>
                        </a:spcBef>
                        <a:spcAft>
                          <a:spcPct val="0"/>
                        </a:spcAft>
                        <a:buNone/>
                      </a:pPr>
                      <a:r>
                        <a:rPr lang="en-US" altLang="en-US" sz="2000" b="0" i="0" u="none" strike="noStrike" cap="none" normalizeH="0" baseline="0" dirty="0">
                          <a:ln>
                            <a:noFill/>
                          </a:ln>
                          <a:solidFill>
                            <a:schemeClr val="tx1"/>
                          </a:solidFill>
                          <a:effectLst/>
                          <a:latin typeface="Arial"/>
                          <a:ea typeface="ＭＳ Ｐゴシック"/>
                        </a:rPr>
                        <a:t>Membership, Professional Development Resources, Workshops</a:t>
                      </a:r>
                      <a:endParaRPr kumimoji="0" lang="en-US" altLang="en-US" sz="2000" b="0" i="0" u="none" strike="noStrike" cap="none" normalizeH="0" baseline="0" dirty="0">
                        <a:ln>
                          <a:noFill/>
                        </a:ln>
                        <a:solidFill>
                          <a:schemeClr val="tx1"/>
                        </a:solidFill>
                        <a:effectLst/>
                        <a:latin typeface="Arial"/>
                        <a:ea typeface="ＭＳ Ｐゴシック"/>
                      </a:endParaRPr>
                    </a:p>
                  </a:txBody>
                  <a:tcPr marT="45709" marB="45709">
                    <a:lnL w="12700">
                      <a:solidFill>
                        <a:srgbClr val="000000"/>
                      </a:solidFill>
                    </a:lnL>
                    <a:lnR w="12700">
                      <a:solidFill>
                        <a:srgbClr val="000000"/>
                      </a:solidFill>
                    </a:lnR>
                    <a:lnT w="12700">
                      <a:solidFill>
                        <a:srgbClr val="000000"/>
                      </a:solidFill>
                    </a:lnT>
                    <a:lnB w="12700">
                      <a:solidFill>
                        <a:srgbClr val="000000"/>
                      </a:solidFill>
                    </a:lnB>
                    <a:lnTlToBr>
                      <a:noFill/>
                    </a:lnTlToBr>
                    <a:lnBlToTr>
                      <a:noFill/>
                    </a:lnBlToTr>
                    <a:solidFill>
                      <a:schemeClr val="bg1"/>
                    </a:solidFill>
                  </a:tcPr>
                </a:tc>
                <a:extLst>
                  <a:ext uri="{0D108BD9-81ED-4DB2-BD59-A6C34878D82A}">
                    <a16:rowId xmlns:a16="http://schemas.microsoft.com/office/drawing/2014/main" val="2019253253"/>
                  </a:ext>
                </a:extLst>
              </a:tr>
            </a:tbl>
          </a:graphicData>
        </a:graphic>
      </p:graphicFrame>
      <p:sp>
        <p:nvSpPr>
          <p:cNvPr id="6" name="Rectangle 5">
            <a:extLst>
              <a:ext uri="{FF2B5EF4-FFF2-40B4-BE49-F238E27FC236}">
                <a16:creationId xmlns:a16="http://schemas.microsoft.com/office/drawing/2014/main" id="{70BDE7BE-2CE3-4135-8B6D-157E4D3C8E25}"/>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7" name="TextBox 6">
            <a:extLst>
              <a:ext uri="{FF2B5EF4-FFF2-40B4-BE49-F238E27FC236}">
                <a16:creationId xmlns:a16="http://schemas.microsoft.com/office/drawing/2014/main" id="{9402284A-0FDC-48FA-92A3-73944A70C13C}"/>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8" name="Rectangle 7">
            <a:extLst>
              <a:ext uri="{FF2B5EF4-FFF2-40B4-BE49-F238E27FC236}">
                <a16:creationId xmlns:a16="http://schemas.microsoft.com/office/drawing/2014/main" id="{BBB392DF-1737-4845-93B3-B51203A61CBA}"/>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918336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434A645C-21FA-4D68-8A8E-74188EB96151}"/>
              </a:ext>
            </a:extLst>
          </p:cNvPr>
          <p:cNvSpPr txBox="1">
            <a:spLocks/>
          </p:cNvSpPr>
          <p:nvPr/>
        </p:nvSpPr>
        <p:spPr bwMode="auto">
          <a:xfrm>
            <a:off x="1524000" y="228600"/>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Step #5: Work the plan</a:t>
            </a:r>
          </a:p>
        </p:txBody>
      </p:sp>
      <p:sp>
        <p:nvSpPr>
          <p:cNvPr id="65538" name="TextBox 1">
            <a:extLst>
              <a:ext uri="{FF2B5EF4-FFF2-40B4-BE49-F238E27FC236}">
                <a16:creationId xmlns:a16="http://schemas.microsoft.com/office/drawing/2014/main" id="{440C7425-D0C2-4EB9-82F2-8F1E7F97AFD3}"/>
              </a:ext>
            </a:extLst>
          </p:cNvPr>
          <p:cNvSpPr txBox="1">
            <a:spLocks noChangeArrowheads="1"/>
          </p:cNvSpPr>
          <p:nvPr/>
        </p:nvSpPr>
        <p:spPr bwMode="auto">
          <a:xfrm>
            <a:off x="3295650" y="65436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spcBef>
                <a:spcPct val="0"/>
              </a:spcBef>
              <a:buSzTx/>
              <a:buFontTx/>
              <a:buNone/>
            </a:pPr>
            <a:endParaRPr lang="en-US" altLang="en-US" sz="1600">
              <a:latin typeface="Arial Regular"/>
            </a:endParaRPr>
          </a:p>
        </p:txBody>
      </p:sp>
      <p:sp>
        <p:nvSpPr>
          <p:cNvPr id="7" name="Subtitle 4">
            <a:extLst>
              <a:ext uri="{FF2B5EF4-FFF2-40B4-BE49-F238E27FC236}">
                <a16:creationId xmlns:a16="http://schemas.microsoft.com/office/drawing/2014/main" id="{81103791-1239-407A-9550-A155F6C27946}"/>
              </a:ext>
            </a:extLst>
          </p:cNvPr>
          <p:cNvSpPr txBox="1">
            <a:spLocks/>
          </p:cNvSpPr>
          <p:nvPr/>
        </p:nvSpPr>
        <p:spPr bwMode="auto">
          <a:xfrm>
            <a:off x="1981200" y="995363"/>
            <a:ext cx="8167688" cy="4005262"/>
          </a:xfrm>
          <a:prstGeom prst="rect">
            <a:avLst/>
          </a:prstGeom>
          <a:noFill/>
          <a:ln>
            <a:noFill/>
          </a:ln>
        </p:spPr>
        <p:txBody>
          <a:bodyPr/>
          <a:lstStyle>
            <a:lvl1pPr marL="342900" indent="-342900" defTabSz="457200">
              <a:spcBef>
                <a:spcPts val="600"/>
              </a:spcBef>
              <a:buSzPct val="30000"/>
              <a:buFont typeface=".AppleSystemUIFont" charset="-120"/>
              <a:buChar char=" "/>
              <a:defRPr sz="1600">
                <a:solidFill>
                  <a:schemeClr val="tx1"/>
                </a:solidFill>
                <a:latin typeface="Arial" charset="0"/>
              </a:defRPr>
            </a:lvl1pPr>
            <a:lvl2pPr marL="742950" indent="-285750" defTabSz="457200">
              <a:spcBef>
                <a:spcPts val="600"/>
              </a:spcBef>
              <a:buClr>
                <a:schemeClr val="accent1"/>
              </a:buClr>
              <a:buSzPct val="100000"/>
              <a:buFont typeface="Calibri" charset="0"/>
              <a:buChar char="•"/>
              <a:defRPr sz="1600">
                <a:solidFill>
                  <a:schemeClr val="tx1"/>
                </a:solidFill>
                <a:latin typeface="Arial" charset="0"/>
              </a:defRPr>
            </a:lvl2pPr>
            <a:lvl3pPr marL="1143000" indent="-228600" defTabSz="457200">
              <a:spcBef>
                <a:spcPts val="600"/>
              </a:spcBef>
              <a:buFont typeface="Calibri" charset="0"/>
              <a:buChar char="–"/>
              <a:defRPr sz="1400">
                <a:solidFill>
                  <a:schemeClr val="tx1"/>
                </a:solidFill>
                <a:latin typeface="Arial" charset="0"/>
              </a:defRPr>
            </a:lvl3pPr>
            <a:lvl4pPr marL="1600200" indent="-228600" defTabSz="457200">
              <a:spcBef>
                <a:spcPts val="600"/>
              </a:spcBef>
              <a:buFont typeface="Calibri" charset="0"/>
              <a:buChar char="–"/>
              <a:defRPr sz="1400">
                <a:solidFill>
                  <a:schemeClr val="tx1"/>
                </a:solidFill>
                <a:latin typeface="Arial" charset="0"/>
              </a:defRPr>
            </a:lvl4pPr>
            <a:lvl5pPr marL="2057400" indent="-228600" defTabSz="457200">
              <a:spcBef>
                <a:spcPts val="600"/>
              </a:spcBef>
              <a:buFont typeface="Calibri" charset="0"/>
              <a:buChar char="-"/>
              <a:defRPr sz="1400">
                <a:solidFill>
                  <a:schemeClr val="tx1"/>
                </a:solidFill>
                <a:latin typeface="Arial" charset="0"/>
              </a:defRPr>
            </a:lvl5pPr>
            <a:lvl6pPr marL="2514600" indent="-228600" defTabSz="457200" eaLnBrk="0" fontAlgn="base" hangingPunct="0">
              <a:spcBef>
                <a:spcPts val="600"/>
              </a:spcBef>
              <a:spcAft>
                <a:spcPct val="0"/>
              </a:spcAft>
              <a:buFont typeface="Calibri" charset="0"/>
              <a:buChar char="-"/>
              <a:defRPr sz="1400">
                <a:solidFill>
                  <a:schemeClr val="tx1"/>
                </a:solidFill>
                <a:latin typeface="Arial" charset="0"/>
              </a:defRPr>
            </a:lvl6pPr>
            <a:lvl7pPr marL="2971800" indent="-228600" defTabSz="457200" eaLnBrk="0" fontAlgn="base" hangingPunct="0">
              <a:spcBef>
                <a:spcPts val="600"/>
              </a:spcBef>
              <a:spcAft>
                <a:spcPct val="0"/>
              </a:spcAft>
              <a:buFont typeface="Calibri" charset="0"/>
              <a:buChar char="-"/>
              <a:defRPr sz="1400">
                <a:solidFill>
                  <a:schemeClr val="tx1"/>
                </a:solidFill>
                <a:latin typeface="Arial" charset="0"/>
              </a:defRPr>
            </a:lvl7pPr>
            <a:lvl8pPr marL="3429000" indent="-228600" defTabSz="457200" eaLnBrk="0" fontAlgn="base" hangingPunct="0">
              <a:spcBef>
                <a:spcPts val="600"/>
              </a:spcBef>
              <a:spcAft>
                <a:spcPct val="0"/>
              </a:spcAft>
              <a:buFont typeface="Calibri" charset="0"/>
              <a:buChar char="-"/>
              <a:defRPr sz="1400">
                <a:solidFill>
                  <a:schemeClr val="tx1"/>
                </a:solidFill>
                <a:latin typeface="Arial" charset="0"/>
              </a:defRPr>
            </a:lvl8pPr>
            <a:lvl9pPr marL="3886200" indent="-228600" defTabSz="457200" eaLnBrk="0" fontAlgn="base" hangingPunct="0">
              <a:spcBef>
                <a:spcPts val="600"/>
              </a:spcBef>
              <a:spcAft>
                <a:spcPct val="0"/>
              </a:spcAft>
              <a:buFont typeface="Calibri" charset="0"/>
              <a:buChar char="-"/>
              <a:defRPr sz="1400">
                <a:solidFill>
                  <a:schemeClr val="tx1"/>
                </a:solidFill>
                <a:latin typeface="Arial" charset="0"/>
              </a:defRPr>
            </a:lvl9pPr>
          </a:lstStyle>
          <a:p>
            <a:pPr eaLnBrk="1" hangingPunct="1">
              <a:spcBef>
                <a:spcPct val="20000"/>
              </a:spcBef>
              <a:buClr>
                <a:schemeClr val="tx1"/>
              </a:buClr>
              <a:buSzTx/>
              <a:buFont typeface="Wingdings" charset="2"/>
              <a:buChar char="ü"/>
              <a:defRPr/>
            </a:pPr>
            <a:r>
              <a:rPr lang="en-US" altLang="en-US" sz="2100" dirty="0">
                <a:solidFill>
                  <a:schemeClr val="accent1"/>
                </a:solidFill>
                <a:ea typeface="ＭＳ Ｐゴシック" charset="-128"/>
                <a:cs typeface="Arial" charset="0"/>
              </a:rPr>
              <a:t>Contact a </a:t>
            </a:r>
            <a:r>
              <a:rPr lang="en-US" altLang="en-US" sz="2100" b="1" dirty="0">
                <a:solidFill>
                  <a:schemeClr val="accent3"/>
                </a:solidFill>
                <a:ea typeface="ＭＳ Ｐゴシック" charset="-128"/>
                <a:cs typeface="Arial" charset="0"/>
              </a:rPr>
              <a:t>mentor/trusted senior scholar</a:t>
            </a:r>
            <a:r>
              <a:rPr lang="en-US" altLang="en-US" sz="2100" dirty="0">
                <a:solidFill>
                  <a:schemeClr val="accent1"/>
                </a:solidFill>
                <a:ea typeface="ＭＳ Ｐゴシック" charset="-128"/>
                <a:cs typeface="Arial" charset="0"/>
              </a:rPr>
              <a:t> this week to schedule a meeting</a:t>
            </a:r>
          </a:p>
          <a:p>
            <a:pPr eaLnBrk="1" hangingPunct="1">
              <a:spcBef>
                <a:spcPct val="20000"/>
              </a:spcBef>
              <a:buClr>
                <a:schemeClr val="tx1"/>
              </a:buClr>
              <a:buSzTx/>
              <a:buFont typeface="Wingdings" charset="2"/>
              <a:buChar char="ü"/>
              <a:defRPr/>
            </a:pPr>
            <a:endParaRPr lang="en-US" altLang="en-US" sz="2100" dirty="0">
              <a:solidFill>
                <a:schemeClr val="accent1"/>
              </a:solidFill>
              <a:ea typeface="ＭＳ Ｐゴシック" charset="-128"/>
              <a:cs typeface="Arial" charset="0"/>
            </a:endParaRPr>
          </a:p>
          <a:p>
            <a:pPr eaLnBrk="1" hangingPunct="1">
              <a:spcBef>
                <a:spcPct val="20000"/>
              </a:spcBef>
              <a:buClr>
                <a:schemeClr val="tx1"/>
              </a:buClr>
              <a:buSzTx/>
              <a:buFont typeface="Wingdings" charset="2"/>
              <a:buChar char="ü"/>
              <a:defRPr/>
            </a:pPr>
            <a:r>
              <a:rPr lang="en-US" altLang="en-US" sz="2100" dirty="0">
                <a:solidFill>
                  <a:schemeClr val="accent1"/>
                </a:solidFill>
                <a:ea typeface="ＭＳ Ｐゴシック" charset="-128"/>
                <a:cs typeface="Arial" charset="0"/>
              </a:rPr>
              <a:t>If you do</a:t>
            </a:r>
            <a:r>
              <a:rPr lang="mr-IN" altLang="en-US" sz="2100" dirty="0" err="1">
                <a:solidFill>
                  <a:schemeClr val="accent1"/>
                </a:solidFill>
                <a:ea typeface="ＭＳ Ｐゴシック" charset="-128"/>
                <a:cs typeface="Arial" charset="0"/>
              </a:rPr>
              <a:t>n</a:t>
            </a:r>
            <a:r>
              <a:rPr lang="mr-IN" altLang="en-US" sz="2100" dirty="0">
                <a:solidFill>
                  <a:schemeClr val="accent1"/>
                </a:solidFill>
                <a:ea typeface="ＭＳ Ｐゴシック" charset="-128"/>
                <a:cs typeface="Arial" charset="0"/>
              </a:rPr>
              <a:t>’</a:t>
            </a:r>
            <a:r>
              <a:rPr lang="en-US" altLang="en-US" sz="2100" dirty="0">
                <a:solidFill>
                  <a:schemeClr val="accent1"/>
                </a:solidFill>
                <a:ea typeface="ＭＳ Ｐゴシック" charset="-128"/>
                <a:cs typeface="Arial" charset="0"/>
              </a:rPr>
              <a:t>t have a mentor, that’s a problem to resolve ASAP (check out our </a:t>
            </a:r>
            <a:r>
              <a:rPr lang="en-US" altLang="en-US" sz="2100" b="1" dirty="0">
                <a:solidFill>
                  <a:schemeClr val="accent3"/>
                </a:solidFill>
                <a:ea typeface="ＭＳ Ｐゴシック" charset="-128"/>
                <a:cs typeface="Arial" charset="0"/>
              </a:rPr>
              <a:t>“Cultivating Your Network”</a:t>
            </a:r>
            <a:r>
              <a:rPr lang="en-US" altLang="en-US" sz="2100" dirty="0">
                <a:solidFill>
                  <a:schemeClr val="accent1"/>
                </a:solidFill>
                <a:ea typeface="ＭＳ Ｐゴシック" charset="-128"/>
                <a:cs typeface="Arial" charset="0"/>
              </a:rPr>
              <a:t> core curriculum webinar)</a:t>
            </a:r>
          </a:p>
          <a:p>
            <a:pPr eaLnBrk="1" hangingPunct="1">
              <a:spcBef>
                <a:spcPct val="20000"/>
              </a:spcBef>
              <a:buClr>
                <a:schemeClr val="tx1"/>
              </a:buClr>
              <a:buSzTx/>
              <a:buFont typeface="Wingdings" charset="2"/>
              <a:buChar char="ü"/>
              <a:defRPr/>
            </a:pPr>
            <a:endParaRPr lang="en-US" altLang="en-US" sz="2100" dirty="0">
              <a:solidFill>
                <a:schemeClr val="accent1"/>
              </a:solidFill>
              <a:ea typeface="ＭＳ Ｐゴシック" charset="-128"/>
              <a:cs typeface="Arial" charset="0"/>
            </a:endParaRPr>
          </a:p>
          <a:p>
            <a:pPr eaLnBrk="1" hangingPunct="1">
              <a:spcBef>
                <a:spcPct val="20000"/>
              </a:spcBef>
              <a:buClr>
                <a:schemeClr val="tx1"/>
              </a:buClr>
              <a:buSzTx/>
              <a:buFont typeface="Wingdings" charset="2"/>
              <a:buChar char="ü"/>
              <a:defRPr/>
            </a:pPr>
            <a:r>
              <a:rPr lang="en-US" altLang="en-US" sz="2100" dirty="0">
                <a:solidFill>
                  <a:schemeClr val="accent1"/>
                </a:solidFill>
                <a:ea typeface="ＭＳ Ｐゴシック" charset="-128"/>
                <a:cs typeface="Arial" charset="0"/>
              </a:rPr>
              <a:t>Consciously decide what you want to share with your mentor. </a:t>
            </a:r>
            <a:r>
              <a:rPr lang="en-US" altLang="en-US" sz="2100" b="1" dirty="0">
                <a:solidFill>
                  <a:schemeClr val="accent3"/>
                </a:solidFill>
                <a:ea typeface="ＭＳ Ｐゴシック" charset="-128"/>
                <a:cs typeface="Arial" charset="0"/>
              </a:rPr>
              <a:t>Your goals, your monthly overview, or your detailed plan?</a:t>
            </a:r>
          </a:p>
          <a:p>
            <a:pPr eaLnBrk="1" hangingPunct="1">
              <a:spcBef>
                <a:spcPct val="20000"/>
              </a:spcBef>
              <a:buClr>
                <a:schemeClr val="tx1"/>
              </a:buClr>
              <a:buSzTx/>
              <a:buFont typeface="Wingdings" charset="2"/>
              <a:buChar char="ü"/>
              <a:defRPr/>
            </a:pPr>
            <a:endParaRPr lang="en-US" altLang="en-US" sz="2100" b="1" dirty="0">
              <a:solidFill>
                <a:schemeClr val="accent3"/>
              </a:solidFill>
              <a:ea typeface="ＭＳ Ｐゴシック" charset="-128"/>
              <a:cs typeface="Arial" charset="0"/>
            </a:endParaRPr>
          </a:p>
          <a:p>
            <a:pPr eaLnBrk="1" hangingPunct="1">
              <a:spcBef>
                <a:spcPct val="20000"/>
              </a:spcBef>
              <a:buClr>
                <a:schemeClr val="tx1"/>
              </a:buClr>
              <a:buSzTx/>
              <a:buFont typeface="Wingdings" charset="2"/>
              <a:buChar char="ü"/>
              <a:defRPr/>
            </a:pPr>
            <a:r>
              <a:rPr lang="en-US" altLang="en-US" sz="2100" dirty="0">
                <a:solidFill>
                  <a:schemeClr val="accent1"/>
                </a:solidFill>
                <a:ea typeface="ＭＳ Ｐゴシック" charset="-128"/>
                <a:cs typeface="Arial" charset="0"/>
              </a:rPr>
              <a:t>Determine beforehand where you need </a:t>
            </a:r>
            <a:r>
              <a:rPr lang="en-US" altLang="en-US" sz="2100" b="1" dirty="0">
                <a:solidFill>
                  <a:schemeClr val="accent3"/>
                </a:solidFill>
                <a:ea typeface="ＭＳ Ｐゴシック" charset="-128"/>
                <a:cs typeface="Arial" charset="0"/>
              </a:rPr>
              <a:t>advice and feedback</a:t>
            </a:r>
            <a:endParaRPr lang="en-US" altLang="en-US" sz="2100" dirty="0">
              <a:solidFill>
                <a:schemeClr val="accent1"/>
              </a:solidFill>
              <a:ea typeface="ＭＳ Ｐゴシック" charset="-128"/>
              <a:cs typeface="Arial" charset="0"/>
            </a:endParaRPr>
          </a:p>
        </p:txBody>
      </p:sp>
      <p:sp>
        <p:nvSpPr>
          <p:cNvPr id="65540" name="Title 1">
            <a:extLst>
              <a:ext uri="{FF2B5EF4-FFF2-40B4-BE49-F238E27FC236}">
                <a16:creationId xmlns:a16="http://schemas.microsoft.com/office/drawing/2014/main" id="{D94EEA55-BA80-4709-9257-ADB810499CC4}"/>
              </a:ext>
            </a:extLst>
          </p:cNvPr>
          <p:cNvSpPr txBox="1">
            <a:spLocks/>
          </p:cNvSpPr>
          <p:nvPr/>
        </p:nvSpPr>
        <p:spPr bwMode="auto">
          <a:xfrm>
            <a:off x="1981200" y="5000625"/>
            <a:ext cx="8382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a:latin typeface="Georgia" panose="02040502050405020303" pitchFamily="18" charset="0"/>
              </a:rPr>
              <a:t>Optional but highly recommended: “How to Align Your Time With Your Priorities” core curriculum webinar where we teach the 30-minute strategy for implementing your plan each week.</a:t>
            </a:r>
          </a:p>
        </p:txBody>
      </p:sp>
      <p:sp>
        <p:nvSpPr>
          <p:cNvPr id="6" name="Rectangle 5">
            <a:extLst>
              <a:ext uri="{FF2B5EF4-FFF2-40B4-BE49-F238E27FC236}">
                <a16:creationId xmlns:a16="http://schemas.microsoft.com/office/drawing/2014/main" id="{B6BBA562-18BD-4733-B05E-06262580A51D}"/>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8" name="TextBox 7">
            <a:extLst>
              <a:ext uri="{FF2B5EF4-FFF2-40B4-BE49-F238E27FC236}">
                <a16:creationId xmlns:a16="http://schemas.microsoft.com/office/drawing/2014/main" id="{834EDDD7-F17A-4B9D-9BAD-B8D71632F8D8}"/>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9" name="Rectangle 8">
            <a:extLst>
              <a:ext uri="{FF2B5EF4-FFF2-40B4-BE49-F238E27FC236}">
                <a16:creationId xmlns:a16="http://schemas.microsoft.com/office/drawing/2014/main" id="{E3C2F2F0-C4FE-4CA9-9BAB-3A9E236C22B9}"/>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755183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2">
            <a:extLst>
              <a:ext uri="{FF2B5EF4-FFF2-40B4-BE49-F238E27FC236}">
                <a16:creationId xmlns:a16="http://schemas.microsoft.com/office/drawing/2014/main" id="{955A5559-8829-41A7-985F-2DC0AA7A1FE4}"/>
              </a:ext>
            </a:extLst>
          </p:cNvPr>
          <p:cNvSpPr>
            <a:spLocks noGrp="1"/>
          </p:cNvSpPr>
          <p:nvPr>
            <p:ph type="title"/>
          </p:nvPr>
        </p:nvSpPr>
        <p:spPr>
          <a:xfrm>
            <a:off x="3797300" y="2070100"/>
            <a:ext cx="6140450" cy="2952750"/>
          </a:xfrm>
          <a:ln>
            <a:headEnd/>
            <a:tailEnd/>
          </a:ln>
        </p:spPr>
        <p:txBody>
          <a:bodyPr/>
          <a:lstStyle/>
          <a:p>
            <a:pPr eaLnBrk="1" hangingPunct="1"/>
            <a:r>
              <a:rPr lang="en-US" altLang="en-US">
                <a:latin typeface="Arial Regular"/>
              </a:rPr>
              <a:t>Moving forward</a:t>
            </a:r>
          </a:p>
        </p:txBody>
      </p:sp>
      <p:sp>
        <p:nvSpPr>
          <p:cNvPr id="13" name="Text Placeholder 12">
            <a:extLst>
              <a:ext uri="{FF2B5EF4-FFF2-40B4-BE49-F238E27FC236}">
                <a16:creationId xmlns:a16="http://schemas.microsoft.com/office/drawing/2014/main" id="{93A2E285-6676-41E0-B274-468568B8B784}"/>
              </a:ext>
            </a:extLst>
          </p:cNvPr>
          <p:cNvSpPr>
            <a:spLocks noGrp="1"/>
          </p:cNvSpPr>
          <p:nvPr>
            <p:ph type="body" sz="quarter" idx="10"/>
          </p:nvPr>
        </p:nvSpPr>
        <p:spPr/>
        <p:txBody>
          <a:bodyPr rtlCol="0">
            <a:noAutofit/>
          </a:bodyPr>
          <a:lstStyle/>
          <a:p>
            <a:pPr eaLnBrk="1" fontAlgn="auto" hangingPunct="1">
              <a:spcAft>
                <a:spcPts val="0"/>
              </a:spcAft>
              <a:buFont typeface=".AppleSystemUIFont" charset="-120"/>
              <a:buChar char=" "/>
              <a:defRPr/>
            </a:pPr>
            <a:r>
              <a:rPr lang="en-US" dirty="0"/>
              <a:t> </a:t>
            </a:r>
          </a:p>
          <a:p>
            <a:pPr eaLnBrk="1" fontAlgn="auto" hangingPunct="1">
              <a:spcAft>
                <a:spcPts val="0"/>
              </a:spcAft>
              <a:buFont typeface=".AppleSystemUIFont" charset="-120"/>
              <a:buChar char=" "/>
              <a:defRPr/>
            </a:pPr>
            <a:endParaRPr lang="en-US" dirty="0"/>
          </a:p>
        </p:txBody>
      </p:sp>
      <p:sp>
        <p:nvSpPr>
          <p:cNvPr id="4" name="Rectangle 3">
            <a:extLst>
              <a:ext uri="{FF2B5EF4-FFF2-40B4-BE49-F238E27FC236}">
                <a16:creationId xmlns:a16="http://schemas.microsoft.com/office/drawing/2014/main" id="{59A1F348-8FE2-402B-96AB-7CB408F43477}"/>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5" name="TextBox 4">
            <a:extLst>
              <a:ext uri="{FF2B5EF4-FFF2-40B4-BE49-F238E27FC236}">
                <a16:creationId xmlns:a16="http://schemas.microsoft.com/office/drawing/2014/main" id="{087F978D-0330-4F4D-9375-AB0226BD4482}"/>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6" name="Rectangle 5">
            <a:extLst>
              <a:ext uri="{FF2B5EF4-FFF2-40B4-BE49-F238E27FC236}">
                <a16:creationId xmlns:a16="http://schemas.microsoft.com/office/drawing/2014/main" id="{3B70248D-C9EF-4D45-B49C-5715585C03EF}"/>
              </a:ext>
            </a:extLst>
          </p:cNvPr>
          <p:cNvSpPr/>
          <p:nvPr/>
        </p:nvSpPr>
        <p:spPr>
          <a:xfrm>
            <a:off x="286327" y="6188364"/>
            <a:ext cx="2641600" cy="669636"/>
          </a:xfrm>
          <a:prstGeom prst="rect">
            <a:avLst/>
          </a:prstGeom>
          <a:solidFill>
            <a:srgbClr val="5E6395"/>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157577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43600" y="665825"/>
            <a:ext cx="6114737" cy="6012378"/>
          </a:xfrm>
        </p:spPr>
        <p:txBody>
          <a:bodyPr vert="horz" lIns="91440" tIns="45720" rIns="91440" bIns="45720" rtlCol="0" anchor="t">
            <a:normAutofit fontScale="85000" lnSpcReduction="10000"/>
          </a:bodyPr>
          <a:lstStyle/>
          <a:p>
            <a:pPr marL="0" indent="0">
              <a:buNone/>
            </a:pPr>
            <a:endParaRPr lang="en-US" dirty="0"/>
          </a:p>
          <a:p>
            <a:pPr marL="0" indent="0" algn="ctr">
              <a:buNone/>
            </a:pPr>
            <a:r>
              <a:rPr lang="en-US" dirty="0">
                <a:latin typeface="Myriad Pro"/>
              </a:rPr>
              <a:t>Badia Ahad, Ph.D.</a:t>
            </a:r>
            <a:br>
              <a:rPr lang="en-US" dirty="0">
                <a:latin typeface="Myriad Pro"/>
              </a:rPr>
            </a:br>
            <a:endParaRPr lang="en-US" dirty="0">
              <a:latin typeface="Myriad Pro"/>
            </a:endParaRPr>
          </a:p>
          <a:p>
            <a:pPr>
              <a:buFontTx/>
              <a:buChar char="-"/>
            </a:pPr>
            <a:r>
              <a:rPr lang="en-US" dirty="0">
                <a:latin typeface="Myriad Pro"/>
              </a:rPr>
              <a:t>Vice Provost for Faculty Affairs</a:t>
            </a:r>
          </a:p>
          <a:p>
            <a:pPr>
              <a:buFontTx/>
              <a:buChar char="-"/>
            </a:pPr>
            <a:r>
              <a:rPr lang="en-US" dirty="0">
                <a:latin typeface="Myriad Pro"/>
              </a:rPr>
              <a:t>Professor, Dept. of English</a:t>
            </a:r>
          </a:p>
          <a:p>
            <a:pPr>
              <a:buFontTx/>
              <a:buChar char="-"/>
            </a:pPr>
            <a:r>
              <a:rPr lang="en-US" dirty="0">
                <a:latin typeface="Myriad Pro"/>
              </a:rPr>
              <a:t>National Center for Faculty Development and Diversity Director of Training and Head Faculty Development Coach (2011-2020)</a:t>
            </a:r>
          </a:p>
          <a:p>
            <a:pPr>
              <a:buFontTx/>
              <a:buChar char="-"/>
            </a:pPr>
            <a:r>
              <a:rPr lang="en-US" dirty="0">
                <a:latin typeface="Myriad Pro"/>
              </a:rPr>
              <a:t>Faculty Development Consultant for over 15 universities/coached over 2000 faculty across disciplines, ranks, and institutional types</a:t>
            </a:r>
          </a:p>
          <a:p>
            <a:pPr marL="0" indent="0">
              <a:buNone/>
            </a:pPr>
            <a:endParaRPr lang="en-US" dirty="0"/>
          </a:p>
          <a:p>
            <a:pPr>
              <a:spcAft>
                <a:spcPts val="600"/>
              </a:spcAft>
            </a:pPr>
            <a:endParaRPr lang="en-US" sz="2600" dirty="0"/>
          </a:p>
        </p:txBody>
      </p:sp>
      <p:sp>
        <p:nvSpPr>
          <p:cNvPr id="3" name="Title 2"/>
          <p:cNvSpPr>
            <a:spLocks noGrp="1"/>
          </p:cNvSpPr>
          <p:nvPr>
            <p:ph type="title"/>
          </p:nvPr>
        </p:nvSpPr>
        <p:spPr>
          <a:xfrm>
            <a:off x="711201" y="402809"/>
            <a:ext cx="4618361" cy="960730"/>
          </a:xfrm>
        </p:spPr>
        <p:txBody>
          <a:bodyPr>
            <a:normAutofit/>
          </a:bodyPr>
          <a:lstStyle/>
          <a:p>
            <a:r>
              <a:rPr lang="en-US" b="0" dirty="0"/>
              <a:t>Today’s </a:t>
            </a:r>
            <a:r>
              <a:rPr lang="en-US" b="0" dirty="0" err="1"/>
              <a:t>FacilitatorS</a:t>
            </a:r>
            <a:endParaRPr lang="en-US" b="0" dirty="0"/>
          </a:p>
        </p:txBody>
      </p:sp>
      <p:sp>
        <p:nvSpPr>
          <p:cNvPr id="4" name="Text Placeholder 3"/>
          <p:cNvSpPr>
            <a:spLocks noGrp="1"/>
          </p:cNvSpPr>
          <p:nvPr>
            <p:ph type="body" sz="quarter" idx="13"/>
          </p:nvPr>
        </p:nvSpPr>
        <p:spPr>
          <a:xfrm>
            <a:off x="6201316" y="6411503"/>
            <a:ext cx="5242983" cy="266700"/>
          </a:xfrm>
        </p:spPr>
        <p:txBody>
          <a:bodyPr/>
          <a:lstStyle/>
          <a:p>
            <a:pPr algn="r"/>
            <a:r>
              <a:rPr lang="en-US" dirty="0"/>
              <a:t>LUC Center for Faculty Excellence</a:t>
            </a:r>
          </a:p>
        </p:txBody>
      </p:sp>
      <p:sp>
        <p:nvSpPr>
          <p:cNvPr id="6" name="AutoShape 6">
            <a:extLst>
              <a:ext uri="{FF2B5EF4-FFF2-40B4-BE49-F238E27FC236}">
                <a16:creationId xmlns:a16="http://schemas.microsoft.com/office/drawing/2014/main" id="{2CBA4303-F72A-44B8-9AA0-AD49EC40D7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5FEEEE58-CFB1-4548-9F2F-2A298C508D22}"/>
              </a:ext>
            </a:extLst>
          </p:cNvPr>
          <p:cNvPicPr>
            <a:picLocks noChangeAspect="1"/>
          </p:cNvPicPr>
          <p:nvPr/>
        </p:nvPicPr>
        <p:blipFill>
          <a:blip r:embed="rId3"/>
          <a:stretch>
            <a:fillRect/>
          </a:stretch>
        </p:blipFill>
        <p:spPr>
          <a:xfrm>
            <a:off x="508387" y="2017579"/>
            <a:ext cx="5023987" cy="2822842"/>
          </a:xfrm>
          <a:prstGeom prst="rect">
            <a:avLst/>
          </a:prstGeom>
        </p:spPr>
      </p:pic>
    </p:spTree>
    <p:extLst>
      <p:ext uri="{BB962C8B-B14F-4D97-AF65-F5344CB8AC3E}">
        <p14:creationId xmlns:p14="http://schemas.microsoft.com/office/powerpoint/2010/main" val="456114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E5B50DCA-A0E6-453C-A660-1DC9B6003960}"/>
              </a:ext>
            </a:extLst>
          </p:cNvPr>
          <p:cNvSpPr>
            <a:spLocks noGrp="1"/>
          </p:cNvSpPr>
          <p:nvPr>
            <p:ph type="title"/>
          </p:nvPr>
        </p:nvSpPr>
        <p:spPr/>
        <p:txBody>
          <a:bodyPr/>
          <a:lstStyle/>
          <a:p>
            <a:pPr eaLnBrk="1" hangingPunct="1"/>
            <a:r>
              <a:rPr lang="en-US" altLang="en-US" b="1"/>
              <a:t>www.FacultyDiversity.org</a:t>
            </a:r>
          </a:p>
        </p:txBody>
      </p:sp>
      <p:pic>
        <p:nvPicPr>
          <p:cNvPr id="71682" name="Picture Placeholder 4">
            <a:extLst>
              <a:ext uri="{FF2B5EF4-FFF2-40B4-BE49-F238E27FC236}">
                <a16:creationId xmlns:a16="http://schemas.microsoft.com/office/drawing/2014/main" id="{02EE5C03-D66A-4185-8473-B677C5FF122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6386" r="6386"/>
          <a:stretch>
            <a:fillRect/>
          </a:stretch>
        </p:blipFill>
        <p:spPr>
          <a:xfrm>
            <a:off x="2959100" y="1573213"/>
            <a:ext cx="6273800" cy="3816350"/>
          </a:xfrm>
        </p:spPr>
      </p:pic>
      <p:sp>
        <p:nvSpPr>
          <p:cNvPr id="4" name="Rectangle 3">
            <a:extLst>
              <a:ext uri="{FF2B5EF4-FFF2-40B4-BE49-F238E27FC236}">
                <a16:creationId xmlns:a16="http://schemas.microsoft.com/office/drawing/2014/main" id="{D02DC5DC-4156-4A5E-907F-C7FB75FC5406}"/>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5" name="TextBox 4">
            <a:extLst>
              <a:ext uri="{FF2B5EF4-FFF2-40B4-BE49-F238E27FC236}">
                <a16:creationId xmlns:a16="http://schemas.microsoft.com/office/drawing/2014/main" id="{11C2BA19-9317-4E7E-B59E-0DE024A1484F}"/>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6" name="Rectangle 5">
            <a:extLst>
              <a:ext uri="{FF2B5EF4-FFF2-40B4-BE49-F238E27FC236}">
                <a16:creationId xmlns:a16="http://schemas.microsoft.com/office/drawing/2014/main" id="{7F907FD5-ACDE-496C-8751-B2B2260976D9}"/>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3708585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583B41-7201-41AB-A8C8-47E08757647C}"/>
              </a:ext>
            </a:extLst>
          </p:cNvPr>
          <p:cNvSpPr txBox="1"/>
          <p:nvPr/>
        </p:nvSpPr>
        <p:spPr>
          <a:xfrm>
            <a:off x="1644073" y="1034473"/>
            <a:ext cx="8774545" cy="1754326"/>
          </a:xfrm>
          <a:prstGeom prst="rect">
            <a:avLst/>
          </a:prstGeom>
          <a:noFill/>
        </p:spPr>
        <p:txBody>
          <a:bodyPr wrap="square" rtlCol="0">
            <a:spAutoFit/>
          </a:bodyPr>
          <a:lstStyle/>
          <a:p>
            <a:pPr algn="ctr"/>
            <a:r>
              <a:rPr lang="en-US" sz="5400" dirty="0">
                <a:solidFill>
                  <a:srgbClr val="E9A311"/>
                </a:solidFill>
                <a:latin typeface="Myriad Pro" panose="020B0503030403020204" charset="0"/>
              </a:rPr>
              <a:t>Center for Faculty Excellence</a:t>
            </a:r>
            <a:br>
              <a:rPr lang="en-US" sz="5400" dirty="0">
                <a:solidFill>
                  <a:srgbClr val="E9A311"/>
                </a:solidFill>
                <a:latin typeface="Myriad Pro" panose="020B0503030403020204" charset="0"/>
              </a:rPr>
            </a:br>
            <a:r>
              <a:rPr lang="en-US" sz="5400" dirty="0">
                <a:solidFill>
                  <a:srgbClr val="E9A311"/>
                </a:solidFill>
                <a:latin typeface="Myriad Pro" panose="020B0503030403020204" charset="0"/>
              </a:rPr>
              <a:t>Loyola University Chicago</a:t>
            </a:r>
          </a:p>
        </p:txBody>
      </p:sp>
    </p:spTree>
    <p:extLst>
      <p:ext uri="{BB962C8B-B14F-4D97-AF65-F5344CB8AC3E}">
        <p14:creationId xmlns:p14="http://schemas.microsoft.com/office/powerpoint/2010/main" val="4252005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Title 11">
            <a:extLst>
              <a:ext uri="{FF2B5EF4-FFF2-40B4-BE49-F238E27FC236}">
                <a16:creationId xmlns:a16="http://schemas.microsoft.com/office/drawing/2014/main" id="{29BEB274-6EC0-46E7-8073-15D2496C9E25}"/>
              </a:ext>
            </a:extLst>
          </p:cNvPr>
          <p:cNvSpPr>
            <a:spLocks noGrp="1"/>
          </p:cNvSpPr>
          <p:nvPr>
            <p:ph type="title"/>
          </p:nvPr>
        </p:nvSpPr>
        <p:spPr/>
        <p:txBody>
          <a:bodyPr/>
          <a:lstStyle/>
          <a:p>
            <a:pPr algn="l"/>
            <a:r>
              <a:rPr lang="en-US" altLang="en-US" dirty="0">
                <a:solidFill>
                  <a:srgbClr val="800000"/>
                </a:solidFill>
                <a:latin typeface="Myriad Pro" panose="020B0503030403020204" charset="0"/>
              </a:rPr>
              <a:t>National Center For </a:t>
            </a:r>
            <a:br>
              <a:rPr lang="en-US" altLang="en-US" dirty="0">
                <a:solidFill>
                  <a:srgbClr val="800000"/>
                </a:solidFill>
                <a:latin typeface="Myriad Pro" panose="020B0503030403020204" charset="0"/>
              </a:rPr>
            </a:br>
            <a:r>
              <a:rPr lang="en-US" altLang="en-US" dirty="0">
                <a:solidFill>
                  <a:srgbClr val="800000"/>
                </a:solidFill>
                <a:latin typeface="Myriad Pro" panose="020B0503030403020204" charset="0"/>
              </a:rPr>
              <a:t>Faculty Development</a:t>
            </a:r>
            <a:br>
              <a:rPr lang="en-US" altLang="en-US" dirty="0">
                <a:solidFill>
                  <a:srgbClr val="800000"/>
                </a:solidFill>
                <a:latin typeface="Myriad Pro" panose="020B0503030403020204" charset="0"/>
              </a:rPr>
            </a:br>
            <a:r>
              <a:rPr lang="en-US" altLang="en-US" dirty="0">
                <a:solidFill>
                  <a:srgbClr val="800000"/>
                </a:solidFill>
                <a:latin typeface="Myriad Pro" panose="020B0503030403020204" charset="0"/>
              </a:rPr>
              <a:t>and Diversity</a:t>
            </a:r>
            <a:br>
              <a:rPr lang="en-US" altLang="en-US" dirty="0">
                <a:solidFill>
                  <a:srgbClr val="800000"/>
                </a:solidFill>
                <a:latin typeface="Myriad Pro" panose="020B0503030403020204" charset="0"/>
              </a:rPr>
            </a:br>
            <a:r>
              <a:rPr lang="en-US" altLang="en-US" dirty="0">
                <a:solidFill>
                  <a:srgbClr val="800000"/>
                </a:solidFill>
                <a:latin typeface="Myriad Pro" panose="020B0503030403020204" charset="0"/>
              </a:rPr>
              <a:t>Core Curriculum</a:t>
            </a:r>
          </a:p>
        </p:txBody>
      </p:sp>
      <p:sp>
        <p:nvSpPr>
          <p:cNvPr id="4" name="Oval 3">
            <a:extLst>
              <a:ext uri="{FF2B5EF4-FFF2-40B4-BE49-F238E27FC236}">
                <a16:creationId xmlns:a16="http://schemas.microsoft.com/office/drawing/2014/main" id="{B06AD696-8561-495D-B145-D523CF8BBE61}"/>
              </a:ext>
            </a:extLst>
          </p:cNvPr>
          <p:cNvSpPr/>
          <p:nvPr/>
        </p:nvSpPr>
        <p:spPr>
          <a:xfrm>
            <a:off x="4586289" y="962025"/>
            <a:ext cx="4905375" cy="4903788"/>
          </a:xfrm>
          <a:prstGeom prst="ellipse">
            <a:avLst/>
          </a:prstGeom>
          <a:ln w="12700" cap="flat">
            <a:solidFill>
              <a:schemeClr val="bg1">
                <a:lumMod val="75000"/>
              </a:schemeClr>
            </a:solidFill>
            <a:beve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th-TH" sz="2400">
              <a:latin typeface="Arial Regular" charset="0"/>
            </a:endParaRPr>
          </a:p>
        </p:txBody>
      </p:sp>
      <p:sp>
        <p:nvSpPr>
          <p:cNvPr id="5" name="TextBox 4">
            <a:extLst>
              <a:ext uri="{FF2B5EF4-FFF2-40B4-BE49-F238E27FC236}">
                <a16:creationId xmlns:a16="http://schemas.microsoft.com/office/drawing/2014/main" id="{2755B2C6-2C8E-48DF-8A58-C2F9FA90227B}"/>
              </a:ext>
            </a:extLst>
          </p:cNvPr>
          <p:cNvSpPr txBox="1"/>
          <p:nvPr/>
        </p:nvSpPr>
        <p:spPr>
          <a:xfrm rot="5400000">
            <a:off x="5909667" y="2150003"/>
            <a:ext cx="2635634" cy="2635634"/>
          </a:xfrm>
          <a:prstGeom prst="rect">
            <a:avLst/>
          </a:prstGeom>
          <a:noFill/>
        </p:spPr>
        <p:txBody>
          <a:bodyPr spcFirstLastPara="1" wrap="none" lIns="0" tIns="0" rIns="0" bIns="0">
            <a:prstTxWarp prst="textArchUp">
              <a:avLst/>
            </a:prstTxWarp>
            <a:spAutoFit/>
          </a:bodyPr>
          <a:lstStyle/>
          <a:p>
            <a:pPr algn="ctr">
              <a:defRPr/>
            </a:pPr>
            <a:r>
              <a:rPr lang="en-US" sz="1600" dirty="0">
                <a:latin typeface="+mj-lt"/>
                <a:ea typeface="ＭＳ Ｐゴシック" charset="-128"/>
              </a:rPr>
              <a:t>Explosive Productivity</a:t>
            </a:r>
            <a:endParaRPr lang="th-TH" sz="1600" dirty="0">
              <a:latin typeface="+mj-lt"/>
              <a:ea typeface="ＭＳ Ｐゴシック" charset="-128"/>
            </a:endParaRPr>
          </a:p>
        </p:txBody>
      </p:sp>
      <p:sp>
        <p:nvSpPr>
          <p:cNvPr id="6" name="TextBox 5">
            <a:extLst>
              <a:ext uri="{FF2B5EF4-FFF2-40B4-BE49-F238E27FC236}">
                <a16:creationId xmlns:a16="http://schemas.microsoft.com/office/drawing/2014/main" id="{DB13BD29-1B11-4E4B-AD8E-5CB0128387F9}"/>
              </a:ext>
            </a:extLst>
          </p:cNvPr>
          <p:cNvSpPr txBox="1"/>
          <p:nvPr/>
        </p:nvSpPr>
        <p:spPr>
          <a:xfrm rot="16200000">
            <a:off x="5518358" y="2126375"/>
            <a:ext cx="2635634" cy="2635634"/>
          </a:xfrm>
          <a:prstGeom prst="rect">
            <a:avLst/>
          </a:prstGeom>
          <a:noFill/>
        </p:spPr>
        <p:txBody>
          <a:bodyPr spcFirstLastPara="1" wrap="none" lIns="0" tIns="0" rIns="0" bIns="0">
            <a:prstTxWarp prst="textArchUp">
              <a:avLst/>
            </a:prstTxWarp>
            <a:spAutoFit/>
          </a:bodyPr>
          <a:lstStyle/>
          <a:p>
            <a:pPr algn="ctr">
              <a:defRPr/>
            </a:pPr>
            <a:r>
              <a:rPr lang="en-US" sz="1600" dirty="0">
                <a:latin typeface="+mj-lt"/>
                <a:ea typeface="ＭＳ Ｐゴシック" charset="-128"/>
              </a:rPr>
              <a:t>Healthy Relationships</a:t>
            </a:r>
            <a:endParaRPr lang="th-TH" sz="1600" dirty="0">
              <a:latin typeface="+mj-lt"/>
              <a:ea typeface="ＭＳ Ｐゴシック" charset="-128"/>
            </a:endParaRPr>
          </a:p>
        </p:txBody>
      </p:sp>
      <p:sp>
        <p:nvSpPr>
          <p:cNvPr id="16" name="TextBox 15">
            <a:extLst>
              <a:ext uri="{FF2B5EF4-FFF2-40B4-BE49-F238E27FC236}">
                <a16:creationId xmlns:a16="http://schemas.microsoft.com/office/drawing/2014/main" id="{009E8344-4262-40A1-B76A-63A12BB8874D}"/>
              </a:ext>
            </a:extLst>
          </p:cNvPr>
          <p:cNvSpPr txBox="1"/>
          <p:nvPr/>
        </p:nvSpPr>
        <p:spPr>
          <a:xfrm>
            <a:off x="5731285" y="1950402"/>
            <a:ext cx="2635634" cy="2635634"/>
          </a:xfrm>
          <a:prstGeom prst="rect">
            <a:avLst/>
          </a:prstGeom>
          <a:noFill/>
        </p:spPr>
        <p:txBody>
          <a:bodyPr spcFirstLastPara="1" wrap="none" lIns="0" tIns="0" rIns="0" bIns="0">
            <a:prstTxWarp prst="textArchUp">
              <a:avLst/>
            </a:prstTxWarp>
            <a:spAutoFit/>
          </a:bodyPr>
          <a:lstStyle/>
          <a:p>
            <a:pPr algn="ctr">
              <a:defRPr/>
            </a:pPr>
            <a:r>
              <a:rPr lang="en-US" sz="1600" dirty="0">
                <a:latin typeface="+mj-lt"/>
                <a:ea typeface="ＭＳ Ｐゴシック" charset="-128"/>
              </a:rPr>
              <a:t>Strategic Planning</a:t>
            </a:r>
            <a:endParaRPr lang="th-TH" sz="1600" dirty="0">
              <a:latin typeface="+mj-lt"/>
              <a:ea typeface="ＭＳ Ｐゴシック" charset="-128"/>
            </a:endParaRPr>
          </a:p>
        </p:txBody>
      </p:sp>
      <p:sp>
        <p:nvSpPr>
          <p:cNvPr id="17" name="TextBox 16">
            <a:extLst>
              <a:ext uri="{FF2B5EF4-FFF2-40B4-BE49-F238E27FC236}">
                <a16:creationId xmlns:a16="http://schemas.microsoft.com/office/drawing/2014/main" id="{D55D9869-21EB-4277-8E66-A066CCE270B2}"/>
              </a:ext>
            </a:extLst>
          </p:cNvPr>
          <p:cNvSpPr txBox="1"/>
          <p:nvPr/>
        </p:nvSpPr>
        <p:spPr>
          <a:xfrm>
            <a:off x="5731285" y="2361705"/>
            <a:ext cx="2635634" cy="2635634"/>
          </a:xfrm>
          <a:prstGeom prst="rect">
            <a:avLst/>
          </a:prstGeom>
          <a:noFill/>
        </p:spPr>
        <p:txBody>
          <a:bodyPr spcFirstLastPara="1" wrap="none" lIns="0" tIns="0" rIns="0" bIns="0">
            <a:prstTxWarp prst="textArchDown">
              <a:avLst/>
            </a:prstTxWarp>
            <a:spAutoFit/>
          </a:bodyPr>
          <a:lstStyle/>
          <a:p>
            <a:pPr algn="ctr">
              <a:defRPr/>
            </a:pPr>
            <a:r>
              <a:rPr lang="en-US" sz="1600" dirty="0">
                <a:latin typeface="+mj-lt"/>
                <a:ea typeface="ＭＳ Ｐゴシック" charset="-128"/>
              </a:rPr>
              <a:t>Work-Life Balance</a:t>
            </a:r>
            <a:endParaRPr lang="th-TH" sz="1600" dirty="0">
              <a:latin typeface="+mj-lt"/>
              <a:ea typeface="ＭＳ Ｐゴシック" charset="-128"/>
            </a:endParaRPr>
          </a:p>
        </p:txBody>
      </p:sp>
      <p:grpSp>
        <p:nvGrpSpPr>
          <p:cNvPr id="34823" name="Group 35">
            <a:extLst>
              <a:ext uri="{FF2B5EF4-FFF2-40B4-BE49-F238E27FC236}">
                <a16:creationId xmlns:a16="http://schemas.microsoft.com/office/drawing/2014/main" id="{7B528DA6-8F4A-4D77-A903-AEB8A3DB4810}"/>
              </a:ext>
            </a:extLst>
          </p:cNvPr>
          <p:cNvGrpSpPr>
            <a:grpSpLocks/>
          </p:cNvGrpSpPr>
          <p:nvPr/>
        </p:nvGrpSpPr>
        <p:grpSpPr bwMode="auto">
          <a:xfrm>
            <a:off x="6092825" y="2486025"/>
            <a:ext cx="1900238" cy="1900238"/>
            <a:chOff x="3782040" y="2936907"/>
            <a:chExt cx="1579921" cy="1579921"/>
          </a:xfrm>
        </p:grpSpPr>
        <p:sp>
          <p:nvSpPr>
            <p:cNvPr id="38" name="Oval 37">
              <a:extLst>
                <a:ext uri="{FF2B5EF4-FFF2-40B4-BE49-F238E27FC236}">
                  <a16:creationId xmlns:a16="http://schemas.microsoft.com/office/drawing/2014/main" id="{5DFEAC2F-7137-464C-82D3-41DD461A8873}"/>
                </a:ext>
              </a:extLst>
            </p:cNvPr>
            <p:cNvSpPr/>
            <p:nvPr/>
          </p:nvSpPr>
          <p:spPr>
            <a:xfrm>
              <a:off x="3782040" y="2936907"/>
              <a:ext cx="1579921" cy="157992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th-TH" sz="2000">
                <a:solidFill>
                  <a:schemeClr val="tx1"/>
                </a:solidFill>
                <a:latin typeface="Arial Regular" charset="0"/>
              </a:endParaRPr>
            </a:p>
          </p:txBody>
        </p:sp>
        <p:sp>
          <p:nvSpPr>
            <p:cNvPr id="34876" name="TextBox 38">
              <a:extLst>
                <a:ext uri="{FF2B5EF4-FFF2-40B4-BE49-F238E27FC236}">
                  <a16:creationId xmlns:a16="http://schemas.microsoft.com/office/drawing/2014/main" id="{8681C1D2-BC4A-4A2C-A5A8-A3BAA3E3907E}"/>
                </a:ext>
              </a:extLst>
            </p:cNvPr>
            <p:cNvSpPr txBox="1">
              <a:spLocks noChangeArrowheads="1"/>
            </p:cNvSpPr>
            <p:nvPr/>
          </p:nvSpPr>
          <p:spPr bwMode="auto">
            <a:xfrm>
              <a:off x="4049410" y="3642126"/>
              <a:ext cx="1045180" cy="5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600"/>
                </a:spcBef>
                <a:buSzPct val="30000"/>
                <a:buFont typeface=".AppleSystemUIFont"/>
                <a:buChar char=" "/>
                <a:defRPr sz="1600">
                  <a:solidFill>
                    <a:schemeClr val="tx1"/>
                  </a:solidFill>
                  <a:latin typeface="Arial" panose="020B0604020202020204" pitchFamily="34" charset="0"/>
                </a:defRPr>
              </a:lvl1pPr>
              <a:lvl2pPr marL="742950" indent="-28575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a:lnSpc>
                  <a:spcPct val="80000"/>
                </a:lnSpc>
                <a:spcBef>
                  <a:spcPct val="0"/>
                </a:spcBef>
                <a:buSzTx/>
                <a:buFontTx/>
                <a:buNone/>
              </a:pPr>
              <a:r>
                <a:rPr lang="en-US" altLang="en-US" sz="2400">
                  <a:solidFill>
                    <a:schemeClr val="bg1"/>
                  </a:solidFill>
                  <a:latin typeface="Arial Regular"/>
                </a:rPr>
                <a:t>Thriving</a:t>
              </a:r>
            </a:p>
            <a:p>
              <a:pPr algn="ctr">
                <a:lnSpc>
                  <a:spcPct val="80000"/>
                </a:lnSpc>
                <a:spcBef>
                  <a:spcPct val="0"/>
                </a:spcBef>
                <a:buSzTx/>
                <a:buFontTx/>
                <a:buNone/>
              </a:pPr>
              <a:r>
                <a:rPr lang="en-US" altLang="en-US" sz="2400">
                  <a:solidFill>
                    <a:schemeClr val="bg1"/>
                  </a:solidFill>
                  <a:latin typeface="Arial Regular"/>
                </a:rPr>
                <a:t>In the academy</a:t>
              </a:r>
              <a:endParaRPr lang="th-TH" altLang="en-US" sz="2400">
                <a:solidFill>
                  <a:schemeClr val="bg1"/>
                </a:solidFill>
                <a:latin typeface="Arial Regular"/>
              </a:endParaRPr>
            </a:p>
          </p:txBody>
        </p:sp>
      </p:grpSp>
      <p:grpSp>
        <p:nvGrpSpPr>
          <p:cNvPr id="34824" name="Group 1">
            <a:extLst>
              <a:ext uri="{FF2B5EF4-FFF2-40B4-BE49-F238E27FC236}">
                <a16:creationId xmlns:a16="http://schemas.microsoft.com/office/drawing/2014/main" id="{A70651D5-3D93-488F-8E45-C844B3DD8DAB}"/>
              </a:ext>
            </a:extLst>
          </p:cNvPr>
          <p:cNvGrpSpPr>
            <a:grpSpLocks/>
          </p:cNvGrpSpPr>
          <p:nvPr/>
        </p:nvGrpSpPr>
        <p:grpSpPr bwMode="auto">
          <a:xfrm>
            <a:off x="6459539" y="538164"/>
            <a:ext cx="1158875" cy="1158875"/>
            <a:chOff x="4392409" y="537881"/>
            <a:chExt cx="1159808" cy="1159807"/>
          </a:xfrm>
        </p:grpSpPr>
        <p:grpSp>
          <p:nvGrpSpPr>
            <p:cNvPr id="34871" name="Group 17">
              <a:extLst>
                <a:ext uri="{FF2B5EF4-FFF2-40B4-BE49-F238E27FC236}">
                  <a16:creationId xmlns:a16="http://schemas.microsoft.com/office/drawing/2014/main" id="{5B45D4B2-21A2-4E9C-9AA0-465197AE30F9}"/>
                </a:ext>
              </a:extLst>
            </p:cNvPr>
            <p:cNvGrpSpPr>
              <a:grpSpLocks/>
            </p:cNvGrpSpPr>
            <p:nvPr/>
          </p:nvGrpSpPr>
          <p:grpSpPr bwMode="auto">
            <a:xfrm>
              <a:off x="4392409" y="537881"/>
              <a:ext cx="1159808" cy="1159807"/>
              <a:chOff x="411480" y="1156082"/>
              <a:chExt cx="1159808" cy="1159807"/>
            </a:xfrm>
          </p:grpSpPr>
          <p:sp>
            <p:nvSpPr>
              <p:cNvPr id="40" name="Oval 39">
                <a:extLst>
                  <a:ext uri="{FF2B5EF4-FFF2-40B4-BE49-F238E27FC236}">
                    <a16:creationId xmlns:a16="http://schemas.microsoft.com/office/drawing/2014/main" id="{88ECF8F2-1BBF-4678-93DA-AD90E4648983}"/>
                  </a:ext>
                </a:extLst>
              </p:cNvPr>
              <p:cNvSpPr/>
              <p:nvPr/>
            </p:nvSpPr>
            <p:spPr>
              <a:xfrm>
                <a:off x="411480" y="1156082"/>
                <a:ext cx="1159808"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41" name="TextBox 40">
                <a:extLst>
                  <a:ext uri="{FF2B5EF4-FFF2-40B4-BE49-F238E27FC236}">
                    <a16:creationId xmlns:a16="http://schemas.microsoft.com/office/drawing/2014/main" id="{1FC4EE82-9C59-4806-B11F-05F6BBFFAF30}"/>
                  </a:ext>
                </a:extLst>
              </p:cNvPr>
              <p:cNvSpPr txBox="1"/>
              <p:nvPr/>
            </p:nvSpPr>
            <p:spPr>
              <a:xfrm>
                <a:off x="414658" y="1621593"/>
                <a:ext cx="1156630" cy="583082"/>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Every </a:t>
                </a:r>
                <a:br>
                  <a:rPr lang="en-US" sz="1050" dirty="0">
                    <a:ea typeface="ＭＳ Ｐゴシック" charset="-128"/>
                  </a:rPr>
                </a:br>
                <a:r>
                  <a:rPr lang="en-US" sz="1050" dirty="0">
                    <a:ea typeface="ＭＳ Ｐゴシック" charset="-128"/>
                  </a:rPr>
                  <a:t>semester </a:t>
                </a:r>
                <a:br>
                  <a:rPr lang="en-US" sz="1050" dirty="0">
                    <a:ea typeface="ＭＳ Ｐゴシック" charset="-128"/>
                  </a:rPr>
                </a:br>
                <a:r>
                  <a:rPr lang="en-US" sz="1050" dirty="0">
                    <a:ea typeface="ＭＳ Ｐゴシック" charset="-128"/>
                  </a:rPr>
                  <a:t>needs </a:t>
                </a:r>
                <a:br>
                  <a:rPr lang="en-US" sz="1050" dirty="0">
                    <a:ea typeface="ＭＳ Ｐゴシック" charset="-128"/>
                  </a:rPr>
                </a:br>
                <a:r>
                  <a:rPr lang="en-US" sz="1050" dirty="0">
                    <a:ea typeface="ＭＳ Ｐゴシック" charset="-128"/>
                  </a:rPr>
                  <a:t>a plan</a:t>
                </a:r>
                <a:endParaRPr lang="th-TH" sz="1050" dirty="0">
                  <a:ea typeface="ＭＳ Ｐゴシック" charset="-128"/>
                </a:endParaRPr>
              </a:p>
            </p:txBody>
          </p:sp>
        </p:grpSp>
        <p:sp>
          <p:nvSpPr>
            <p:cNvPr id="34872" name="Freeform 6">
              <a:extLst>
                <a:ext uri="{FF2B5EF4-FFF2-40B4-BE49-F238E27FC236}">
                  <a16:creationId xmlns:a16="http://schemas.microsoft.com/office/drawing/2014/main" id="{99C63800-757B-42D5-A1EB-F529F238C957}"/>
                </a:ext>
              </a:extLst>
            </p:cNvPr>
            <p:cNvSpPr>
              <a:spLocks noEditPoints="1"/>
            </p:cNvSpPr>
            <p:nvPr/>
          </p:nvSpPr>
          <p:spPr bwMode="auto">
            <a:xfrm>
              <a:off x="4836800" y="658639"/>
              <a:ext cx="300074" cy="300804"/>
            </a:xfrm>
            <a:custGeom>
              <a:avLst/>
              <a:gdLst>
                <a:gd name="T0" fmla="*/ 2147483646 w 863"/>
                <a:gd name="T1" fmla="*/ 2147483646 h 863"/>
                <a:gd name="T2" fmla="*/ 2147483646 w 863"/>
                <a:gd name="T3" fmla="*/ 0 h 863"/>
                <a:gd name="T4" fmla="*/ 2147483646 w 863"/>
                <a:gd name="T5" fmla="*/ 2147483646 h 863"/>
                <a:gd name="T6" fmla="*/ 0 w 863"/>
                <a:gd name="T7" fmla="*/ 2147483646 h 863"/>
                <a:gd name="T8" fmla="*/ 2147483646 w 863"/>
                <a:gd name="T9" fmla="*/ 2147483646 h 863"/>
                <a:gd name="T10" fmla="*/ 2147483646 w 863"/>
                <a:gd name="T11" fmla="*/ 2147483646 h 863"/>
                <a:gd name="T12" fmla="*/ 2147483646 w 863"/>
                <a:gd name="T13" fmla="*/ 2147483646 h 863"/>
                <a:gd name="T14" fmla="*/ 2147483646 w 863"/>
                <a:gd name="T15" fmla="*/ 2147483646 h 863"/>
                <a:gd name="T16" fmla="*/ 2147483646 w 863"/>
                <a:gd name="T17" fmla="*/ 2147483646 h 863"/>
                <a:gd name="T18" fmla="*/ 2147483646 w 863"/>
                <a:gd name="T19" fmla="*/ 2147483646 h 863"/>
                <a:gd name="T20" fmla="*/ 2147483646 w 863"/>
                <a:gd name="T21" fmla="*/ 2147483646 h 863"/>
                <a:gd name="T22" fmla="*/ 2147483646 w 863"/>
                <a:gd name="T23" fmla="*/ 2147483646 h 863"/>
                <a:gd name="T24" fmla="*/ 2147483646 w 863"/>
                <a:gd name="T25" fmla="*/ 2147483646 h 863"/>
                <a:gd name="T26" fmla="*/ 2147483646 w 863"/>
                <a:gd name="T27" fmla="*/ 2147483646 h 863"/>
                <a:gd name="T28" fmla="*/ 2147483646 w 863"/>
                <a:gd name="T29" fmla="*/ 2147483646 h 863"/>
                <a:gd name="T30" fmla="*/ 2147483646 w 863"/>
                <a:gd name="T31" fmla="*/ 2147483646 h 863"/>
                <a:gd name="T32" fmla="*/ 2147483646 w 863"/>
                <a:gd name="T33" fmla="*/ 2147483646 h 863"/>
                <a:gd name="T34" fmla="*/ 2147483646 w 863"/>
                <a:gd name="T35" fmla="*/ 2147483646 h 863"/>
                <a:gd name="T36" fmla="*/ 2147483646 w 863"/>
                <a:gd name="T37" fmla="*/ 2147483646 h 863"/>
                <a:gd name="T38" fmla="*/ 2147483646 w 863"/>
                <a:gd name="T39" fmla="*/ 2147483646 h 863"/>
                <a:gd name="T40" fmla="*/ 2147483646 w 863"/>
                <a:gd name="T41" fmla="*/ 2147483646 h 863"/>
                <a:gd name="T42" fmla="*/ 2147483646 w 863"/>
                <a:gd name="T43" fmla="*/ 2147483646 h 863"/>
                <a:gd name="T44" fmla="*/ 2147483646 w 863"/>
                <a:gd name="T45" fmla="*/ 2147483646 h 863"/>
                <a:gd name="T46" fmla="*/ 2147483646 w 863"/>
                <a:gd name="T47" fmla="*/ 2147483646 h 863"/>
                <a:gd name="T48" fmla="*/ 2147483646 w 863"/>
                <a:gd name="T49" fmla="*/ 2147483646 h 863"/>
                <a:gd name="T50" fmla="*/ 2147483646 w 863"/>
                <a:gd name="T51" fmla="*/ 2147483646 h 863"/>
                <a:gd name="T52" fmla="*/ 2147483646 w 863"/>
                <a:gd name="T53" fmla="*/ 2147483646 h 863"/>
                <a:gd name="T54" fmla="*/ 2147483646 w 863"/>
                <a:gd name="T55" fmla="*/ 2147483646 h 863"/>
                <a:gd name="T56" fmla="*/ 2147483646 w 863"/>
                <a:gd name="T57" fmla="*/ 2147483646 h 863"/>
                <a:gd name="T58" fmla="*/ 2147483646 w 863"/>
                <a:gd name="T59" fmla="*/ 2147483646 h 863"/>
                <a:gd name="T60" fmla="*/ 2147483646 w 863"/>
                <a:gd name="T61" fmla="*/ 2147483646 h 863"/>
                <a:gd name="T62" fmla="*/ 2147483646 w 863"/>
                <a:gd name="T63" fmla="*/ 2147483646 h 863"/>
                <a:gd name="T64" fmla="*/ 2147483646 w 863"/>
                <a:gd name="T65" fmla="*/ 2147483646 h 863"/>
                <a:gd name="T66" fmla="*/ 2147483646 w 863"/>
                <a:gd name="T67" fmla="*/ 2147483646 h 863"/>
                <a:gd name="T68" fmla="*/ 2147483646 w 863"/>
                <a:gd name="T69" fmla="*/ 2147483646 h 863"/>
                <a:gd name="T70" fmla="*/ 2147483646 w 863"/>
                <a:gd name="T71" fmla="*/ 2147483646 h 863"/>
                <a:gd name="T72" fmla="*/ 2147483646 w 863"/>
                <a:gd name="T73" fmla="*/ 2147483646 h 863"/>
                <a:gd name="T74" fmla="*/ 2147483646 w 863"/>
                <a:gd name="T75" fmla="*/ 2147483646 h 863"/>
                <a:gd name="T76" fmla="*/ 2147483646 w 863"/>
                <a:gd name="T77" fmla="*/ 2147483646 h 863"/>
                <a:gd name="T78" fmla="*/ 2147483646 w 863"/>
                <a:gd name="T79" fmla="*/ 2147483646 h 863"/>
                <a:gd name="T80" fmla="*/ 2147483646 w 863"/>
                <a:gd name="T81" fmla="*/ 2147483646 h 863"/>
                <a:gd name="T82" fmla="*/ 2147483646 w 863"/>
                <a:gd name="T83" fmla="*/ 2147483646 h 863"/>
                <a:gd name="T84" fmla="*/ 2147483646 w 863"/>
                <a:gd name="T85" fmla="*/ 2147483646 h 863"/>
                <a:gd name="T86" fmla="*/ 2147483646 w 863"/>
                <a:gd name="T87" fmla="*/ 2147483646 h 8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3" h="863">
                  <a:moveTo>
                    <a:pt x="585" y="101"/>
                  </a:moveTo>
                  <a:cubicBezTo>
                    <a:pt x="505" y="101"/>
                    <a:pt x="505" y="101"/>
                    <a:pt x="505" y="101"/>
                  </a:cubicBezTo>
                  <a:cubicBezTo>
                    <a:pt x="494" y="72"/>
                    <a:pt x="466" y="51"/>
                    <a:pt x="433" y="51"/>
                  </a:cubicBezTo>
                  <a:cubicBezTo>
                    <a:pt x="403" y="51"/>
                    <a:pt x="403" y="51"/>
                    <a:pt x="403" y="51"/>
                  </a:cubicBezTo>
                  <a:cubicBezTo>
                    <a:pt x="399" y="40"/>
                    <a:pt x="393" y="30"/>
                    <a:pt x="384" y="22"/>
                  </a:cubicBezTo>
                  <a:cubicBezTo>
                    <a:pt x="370" y="8"/>
                    <a:pt x="350" y="0"/>
                    <a:pt x="330" y="0"/>
                  </a:cubicBezTo>
                  <a:cubicBezTo>
                    <a:pt x="297" y="0"/>
                    <a:pt x="269" y="21"/>
                    <a:pt x="259" y="51"/>
                  </a:cubicBezTo>
                  <a:cubicBezTo>
                    <a:pt x="228" y="51"/>
                    <a:pt x="228" y="51"/>
                    <a:pt x="228" y="51"/>
                  </a:cubicBezTo>
                  <a:cubicBezTo>
                    <a:pt x="195" y="51"/>
                    <a:pt x="166" y="72"/>
                    <a:pt x="156" y="101"/>
                  </a:cubicBezTo>
                  <a:cubicBezTo>
                    <a:pt x="76" y="101"/>
                    <a:pt x="76" y="101"/>
                    <a:pt x="76" y="101"/>
                  </a:cubicBezTo>
                  <a:cubicBezTo>
                    <a:pt x="34" y="101"/>
                    <a:pt x="0" y="135"/>
                    <a:pt x="0" y="177"/>
                  </a:cubicBezTo>
                  <a:cubicBezTo>
                    <a:pt x="0" y="787"/>
                    <a:pt x="0" y="787"/>
                    <a:pt x="0" y="787"/>
                  </a:cubicBezTo>
                  <a:cubicBezTo>
                    <a:pt x="0" y="829"/>
                    <a:pt x="34" y="863"/>
                    <a:pt x="76" y="863"/>
                  </a:cubicBezTo>
                  <a:cubicBezTo>
                    <a:pt x="585" y="863"/>
                    <a:pt x="585" y="863"/>
                    <a:pt x="585" y="863"/>
                  </a:cubicBezTo>
                  <a:cubicBezTo>
                    <a:pt x="627" y="863"/>
                    <a:pt x="661" y="829"/>
                    <a:pt x="661" y="787"/>
                  </a:cubicBezTo>
                  <a:cubicBezTo>
                    <a:pt x="661" y="177"/>
                    <a:pt x="661" y="177"/>
                    <a:pt x="661" y="177"/>
                  </a:cubicBezTo>
                  <a:cubicBezTo>
                    <a:pt x="661" y="135"/>
                    <a:pt x="627" y="101"/>
                    <a:pt x="585" y="101"/>
                  </a:cubicBezTo>
                  <a:close/>
                  <a:moveTo>
                    <a:pt x="228" y="101"/>
                  </a:moveTo>
                  <a:cubicBezTo>
                    <a:pt x="280" y="101"/>
                    <a:pt x="280" y="101"/>
                    <a:pt x="280" y="101"/>
                  </a:cubicBezTo>
                  <a:cubicBezTo>
                    <a:pt x="294" y="101"/>
                    <a:pt x="305" y="90"/>
                    <a:pt x="305" y="76"/>
                  </a:cubicBezTo>
                  <a:cubicBezTo>
                    <a:pt x="305" y="62"/>
                    <a:pt x="316" y="51"/>
                    <a:pt x="330" y="51"/>
                  </a:cubicBezTo>
                  <a:cubicBezTo>
                    <a:pt x="345" y="51"/>
                    <a:pt x="357" y="62"/>
                    <a:pt x="357" y="76"/>
                  </a:cubicBezTo>
                  <a:cubicBezTo>
                    <a:pt x="357" y="90"/>
                    <a:pt x="369" y="101"/>
                    <a:pt x="383" y="101"/>
                  </a:cubicBezTo>
                  <a:cubicBezTo>
                    <a:pt x="433" y="101"/>
                    <a:pt x="433" y="101"/>
                    <a:pt x="433" y="101"/>
                  </a:cubicBezTo>
                  <a:cubicBezTo>
                    <a:pt x="447" y="101"/>
                    <a:pt x="458" y="112"/>
                    <a:pt x="458" y="126"/>
                  </a:cubicBezTo>
                  <a:cubicBezTo>
                    <a:pt x="458" y="140"/>
                    <a:pt x="447" y="152"/>
                    <a:pt x="433" y="152"/>
                  </a:cubicBezTo>
                  <a:cubicBezTo>
                    <a:pt x="228" y="152"/>
                    <a:pt x="228" y="152"/>
                    <a:pt x="228" y="152"/>
                  </a:cubicBezTo>
                  <a:cubicBezTo>
                    <a:pt x="214" y="152"/>
                    <a:pt x="202" y="140"/>
                    <a:pt x="202" y="126"/>
                  </a:cubicBezTo>
                  <a:cubicBezTo>
                    <a:pt x="202" y="112"/>
                    <a:pt x="214" y="101"/>
                    <a:pt x="228" y="101"/>
                  </a:cubicBezTo>
                  <a:close/>
                  <a:moveTo>
                    <a:pt x="610" y="787"/>
                  </a:moveTo>
                  <a:cubicBezTo>
                    <a:pt x="610" y="801"/>
                    <a:pt x="599" y="812"/>
                    <a:pt x="585" y="812"/>
                  </a:cubicBezTo>
                  <a:cubicBezTo>
                    <a:pt x="76" y="812"/>
                    <a:pt x="76" y="812"/>
                    <a:pt x="76" y="812"/>
                  </a:cubicBezTo>
                  <a:cubicBezTo>
                    <a:pt x="62" y="812"/>
                    <a:pt x="51" y="801"/>
                    <a:pt x="51" y="787"/>
                  </a:cubicBezTo>
                  <a:cubicBezTo>
                    <a:pt x="51" y="177"/>
                    <a:pt x="51" y="177"/>
                    <a:pt x="51" y="177"/>
                  </a:cubicBezTo>
                  <a:cubicBezTo>
                    <a:pt x="51" y="163"/>
                    <a:pt x="62" y="152"/>
                    <a:pt x="76" y="152"/>
                  </a:cubicBezTo>
                  <a:cubicBezTo>
                    <a:pt x="156" y="152"/>
                    <a:pt x="156" y="152"/>
                    <a:pt x="156" y="152"/>
                  </a:cubicBezTo>
                  <a:cubicBezTo>
                    <a:pt x="166" y="181"/>
                    <a:pt x="195" y="202"/>
                    <a:pt x="228" y="202"/>
                  </a:cubicBezTo>
                  <a:cubicBezTo>
                    <a:pt x="433" y="202"/>
                    <a:pt x="433" y="202"/>
                    <a:pt x="433" y="202"/>
                  </a:cubicBezTo>
                  <a:cubicBezTo>
                    <a:pt x="466" y="202"/>
                    <a:pt x="494" y="181"/>
                    <a:pt x="505" y="152"/>
                  </a:cubicBezTo>
                  <a:cubicBezTo>
                    <a:pt x="585" y="152"/>
                    <a:pt x="585" y="152"/>
                    <a:pt x="585" y="152"/>
                  </a:cubicBezTo>
                  <a:cubicBezTo>
                    <a:pt x="599" y="152"/>
                    <a:pt x="610" y="163"/>
                    <a:pt x="610" y="177"/>
                  </a:cubicBezTo>
                  <a:lnTo>
                    <a:pt x="610" y="787"/>
                  </a:lnTo>
                  <a:close/>
                  <a:moveTo>
                    <a:pt x="109" y="361"/>
                  </a:moveTo>
                  <a:cubicBezTo>
                    <a:pt x="141" y="329"/>
                    <a:pt x="141" y="329"/>
                    <a:pt x="141" y="329"/>
                  </a:cubicBezTo>
                  <a:cubicBezTo>
                    <a:pt x="109" y="296"/>
                    <a:pt x="109" y="296"/>
                    <a:pt x="109" y="296"/>
                  </a:cubicBezTo>
                  <a:cubicBezTo>
                    <a:pt x="99" y="286"/>
                    <a:pt x="99" y="270"/>
                    <a:pt x="109" y="260"/>
                  </a:cubicBezTo>
                  <a:cubicBezTo>
                    <a:pt x="118" y="250"/>
                    <a:pt x="134" y="250"/>
                    <a:pt x="144" y="260"/>
                  </a:cubicBezTo>
                  <a:cubicBezTo>
                    <a:pt x="177" y="293"/>
                    <a:pt x="177" y="293"/>
                    <a:pt x="177" y="293"/>
                  </a:cubicBezTo>
                  <a:cubicBezTo>
                    <a:pt x="210" y="260"/>
                    <a:pt x="210" y="260"/>
                    <a:pt x="210" y="260"/>
                  </a:cubicBezTo>
                  <a:cubicBezTo>
                    <a:pt x="220" y="250"/>
                    <a:pt x="236" y="250"/>
                    <a:pt x="245" y="260"/>
                  </a:cubicBezTo>
                  <a:cubicBezTo>
                    <a:pt x="255" y="270"/>
                    <a:pt x="255" y="286"/>
                    <a:pt x="245" y="296"/>
                  </a:cubicBezTo>
                  <a:cubicBezTo>
                    <a:pt x="213" y="329"/>
                    <a:pt x="213" y="329"/>
                    <a:pt x="213" y="329"/>
                  </a:cubicBezTo>
                  <a:cubicBezTo>
                    <a:pt x="245" y="361"/>
                    <a:pt x="245" y="361"/>
                    <a:pt x="245" y="361"/>
                  </a:cubicBezTo>
                  <a:cubicBezTo>
                    <a:pt x="255" y="371"/>
                    <a:pt x="255" y="387"/>
                    <a:pt x="245" y="397"/>
                  </a:cubicBezTo>
                  <a:cubicBezTo>
                    <a:pt x="236" y="407"/>
                    <a:pt x="220" y="407"/>
                    <a:pt x="210" y="397"/>
                  </a:cubicBezTo>
                  <a:cubicBezTo>
                    <a:pt x="177" y="364"/>
                    <a:pt x="177" y="364"/>
                    <a:pt x="177" y="364"/>
                  </a:cubicBezTo>
                  <a:cubicBezTo>
                    <a:pt x="144" y="397"/>
                    <a:pt x="144" y="397"/>
                    <a:pt x="144" y="397"/>
                  </a:cubicBezTo>
                  <a:cubicBezTo>
                    <a:pt x="134" y="407"/>
                    <a:pt x="118" y="407"/>
                    <a:pt x="109" y="397"/>
                  </a:cubicBezTo>
                  <a:cubicBezTo>
                    <a:pt x="99" y="387"/>
                    <a:pt x="99" y="371"/>
                    <a:pt x="109" y="361"/>
                  </a:cubicBezTo>
                  <a:close/>
                  <a:moveTo>
                    <a:pt x="552" y="653"/>
                  </a:moveTo>
                  <a:cubicBezTo>
                    <a:pt x="519" y="686"/>
                    <a:pt x="519" y="686"/>
                    <a:pt x="519" y="686"/>
                  </a:cubicBezTo>
                  <a:cubicBezTo>
                    <a:pt x="552" y="719"/>
                    <a:pt x="552" y="719"/>
                    <a:pt x="552" y="719"/>
                  </a:cubicBezTo>
                  <a:cubicBezTo>
                    <a:pt x="562" y="729"/>
                    <a:pt x="562" y="745"/>
                    <a:pt x="552" y="754"/>
                  </a:cubicBezTo>
                  <a:cubicBezTo>
                    <a:pt x="542" y="764"/>
                    <a:pt x="526" y="764"/>
                    <a:pt x="516" y="754"/>
                  </a:cubicBezTo>
                  <a:cubicBezTo>
                    <a:pt x="484" y="722"/>
                    <a:pt x="484" y="722"/>
                    <a:pt x="484" y="722"/>
                  </a:cubicBezTo>
                  <a:cubicBezTo>
                    <a:pt x="451" y="754"/>
                    <a:pt x="451" y="754"/>
                    <a:pt x="451" y="754"/>
                  </a:cubicBezTo>
                  <a:cubicBezTo>
                    <a:pt x="441" y="764"/>
                    <a:pt x="425" y="764"/>
                    <a:pt x="415" y="754"/>
                  </a:cubicBezTo>
                  <a:cubicBezTo>
                    <a:pt x="405" y="745"/>
                    <a:pt x="405" y="729"/>
                    <a:pt x="415" y="719"/>
                  </a:cubicBezTo>
                  <a:cubicBezTo>
                    <a:pt x="448" y="686"/>
                    <a:pt x="448" y="686"/>
                    <a:pt x="448" y="686"/>
                  </a:cubicBezTo>
                  <a:cubicBezTo>
                    <a:pt x="415" y="653"/>
                    <a:pt x="415" y="653"/>
                    <a:pt x="415" y="653"/>
                  </a:cubicBezTo>
                  <a:cubicBezTo>
                    <a:pt x="405" y="643"/>
                    <a:pt x="405" y="627"/>
                    <a:pt x="415" y="618"/>
                  </a:cubicBezTo>
                  <a:cubicBezTo>
                    <a:pt x="425" y="608"/>
                    <a:pt x="441" y="608"/>
                    <a:pt x="451" y="618"/>
                  </a:cubicBezTo>
                  <a:cubicBezTo>
                    <a:pt x="484" y="650"/>
                    <a:pt x="484" y="650"/>
                    <a:pt x="484" y="650"/>
                  </a:cubicBezTo>
                  <a:cubicBezTo>
                    <a:pt x="516" y="618"/>
                    <a:pt x="516" y="618"/>
                    <a:pt x="516" y="618"/>
                  </a:cubicBezTo>
                  <a:cubicBezTo>
                    <a:pt x="526" y="608"/>
                    <a:pt x="542" y="608"/>
                    <a:pt x="552" y="618"/>
                  </a:cubicBezTo>
                  <a:cubicBezTo>
                    <a:pt x="562" y="627"/>
                    <a:pt x="562" y="643"/>
                    <a:pt x="552" y="653"/>
                  </a:cubicBezTo>
                  <a:close/>
                  <a:moveTo>
                    <a:pt x="502" y="260"/>
                  </a:moveTo>
                  <a:cubicBezTo>
                    <a:pt x="497" y="255"/>
                    <a:pt x="490" y="253"/>
                    <a:pt x="484" y="253"/>
                  </a:cubicBezTo>
                  <a:cubicBezTo>
                    <a:pt x="477" y="253"/>
                    <a:pt x="471" y="255"/>
                    <a:pt x="466" y="260"/>
                  </a:cubicBezTo>
                  <a:cubicBezTo>
                    <a:pt x="415" y="311"/>
                    <a:pt x="415" y="311"/>
                    <a:pt x="415" y="311"/>
                  </a:cubicBezTo>
                  <a:cubicBezTo>
                    <a:pt x="405" y="321"/>
                    <a:pt x="405" y="337"/>
                    <a:pt x="415" y="347"/>
                  </a:cubicBezTo>
                  <a:cubicBezTo>
                    <a:pt x="425" y="356"/>
                    <a:pt x="441" y="356"/>
                    <a:pt x="451" y="347"/>
                  </a:cubicBezTo>
                  <a:cubicBezTo>
                    <a:pt x="458" y="339"/>
                    <a:pt x="458" y="339"/>
                    <a:pt x="458" y="339"/>
                  </a:cubicBezTo>
                  <a:cubicBezTo>
                    <a:pt x="458" y="430"/>
                    <a:pt x="458" y="430"/>
                    <a:pt x="458" y="430"/>
                  </a:cubicBezTo>
                  <a:cubicBezTo>
                    <a:pt x="458" y="444"/>
                    <a:pt x="447" y="455"/>
                    <a:pt x="433" y="455"/>
                  </a:cubicBezTo>
                  <a:cubicBezTo>
                    <a:pt x="228" y="455"/>
                    <a:pt x="228" y="455"/>
                    <a:pt x="228" y="455"/>
                  </a:cubicBezTo>
                  <a:cubicBezTo>
                    <a:pt x="207" y="455"/>
                    <a:pt x="188" y="463"/>
                    <a:pt x="173" y="479"/>
                  </a:cubicBezTo>
                  <a:cubicBezTo>
                    <a:pt x="159" y="493"/>
                    <a:pt x="152" y="512"/>
                    <a:pt x="152" y="533"/>
                  </a:cubicBezTo>
                  <a:cubicBezTo>
                    <a:pt x="152" y="614"/>
                    <a:pt x="152" y="614"/>
                    <a:pt x="152" y="614"/>
                  </a:cubicBezTo>
                  <a:cubicBezTo>
                    <a:pt x="122" y="625"/>
                    <a:pt x="101" y="653"/>
                    <a:pt x="101" y="686"/>
                  </a:cubicBezTo>
                  <a:cubicBezTo>
                    <a:pt x="101" y="728"/>
                    <a:pt x="135" y="762"/>
                    <a:pt x="177" y="762"/>
                  </a:cubicBezTo>
                  <a:cubicBezTo>
                    <a:pt x="219" y="762"/>
                    <a:pt x="253" y="728"/>
                    <a:pt x="253" y="686"/>
                  </a:cubicBezTo>
                  <a:cubicBezTo>
                    <a:pt x="253" y="653"/>
                    <a:pt x="232" y="625"/>
                    <a:pt x="202" y="614"/>
                  </a:cubicBezTo>
                  <a:cubicBezTo>
                    <a:pt x="202" y="533"/>
                    <a:pt x="202" y="533"/>
                    <a:pt x="202" y="533"/>
                  </a:cubicBezTo>
                  <a:cubicBezTo>
                    <a:pt x="202" y="518"/>
                    <a:pt x="214" y="506"/>
                    <a:pt x="228" y="506"/>
                  </a:cubicBezTo>
                  <a:cubicBezTo>
                    <a:pt x="433" y="506"/>
                    <a:pt x="433" y="506"/>
                    <a:pt x="433" y="506"/>
                  </a:cubicBezTo>
                  <a:cubicBezTo>
                    <a:pt x="475" y="506"/>
                    <a:pt x="509" y="472"/>
                    <a:pt x="509" y="430"/>
                  </a:cubicBezTo>
                  <a:cubicBezTo>
                    <a:pt x="509" y="339"/>
                    <a:pt x="509" y="339"/>
                    <a:pt x="509" y="339"/>
                  </a:cubicBezTo>
                  <a:cubicBezTo>
                    <a:pt x="516" y="347"/>
                    <a:pt x="516" y="347"/>
                    <a:pt x="516" y="347"/>
                  </a:cubicBezTo>
                  <a:cubicBezTo>
                    <a:pt x="526" y="356"/>
                    <a:pt x="542" y="356"/>
                    <a:pt x="552" y="347"/>
                  </a:cubicBezTo>
                  <a:cubicBezTo>
                    <a:pt x="562" y="337"/>
                    <a:pt x="562" y="321"/>
                    <a:pt x="552" y="311"/>
                  </a:cubicBezTo>
                  <a:lnTo>
                    <a:pt x="502" y="260"/>
                  </a:lnTo>
                  <a:close/>
                  <a:moveTo>
                    <a:pt x="177" y="711"/>
                  </a:moveTo>
                  <a:cubicBezTo>
                    <a:pt x="163" y="711"/>
                    <a:pt x="152" y="700"/>
                    <a:pt x="152" y="686"/>
                  </a:cubicBezTo>
                  <a:cubicBezTo>
                    <a:pt x="152" y="672"/>
                    <a:pt x="163" y="661"/>
                    <a:pt x="177" y="661"/>
                  </a:cubicBezTo>
                  <a:cubicBezTo>
                    <a:pt x="191" y="661"/>
                    <a:pt x="202" y="672"/>
                    <a:pt x="202" y="686"/>
                  </a:cubicBezTo>
                  <a:cubicBezTo>
                    <a:pt x="202" y="700"/>
                    <a:pt x="191" y="711"/>
                    <a:pt x="177" y="711"/>
                  </a:cubicBezTo>
                  <a:close/>
                  <a:moveTo>
                    <a:pt x="787" y="202"/>
                  </a:moveTo>
                  <a:cubicBezTo>
                    <a:pt x="745" y="202"/>
                    <a:pt x="711" y="236"/>
                    <a:pt x="711" y="278"/>
                  </a:cubicBezTo>
                  <a:cubicBezTo>
                    <a:pt x="711" y="294"/>
                    <a:pt x="711" y="670"/>
                    <a:pt x="711" y="686"/>
                  </a:cubicBezTo>
                  <a:cubicBezTo>
                    <a:pt x="711" y="690"/>
                    <a:pt x="712" y="694"/>
                    <a:pt x="714" y="697"/>
                  </a:cubicBezTo>
                  <a:cubicBezTo>
                    <a:pt x="764" y="798"/>
                    <a:pt x="764" y="798"/>
                    <a:pt x="764" y="798"/>
                  </a:cubicBezTo>
                  <a:cubicBezTo>
                    <a:pt x="769" y="807"/>
                    <a:pt x="778" y="812"/>
                    <a:pt x="787" y="812"/>
                  </a:cubicBezTo>
                  <a:cubicBezTo>
                    <a:pt x="797" y="812"/>
                    <a:pt x="805" y="807"/>
                    <a:pt x="810" y="798"/>
                  </a:cubicBezTo>
                  <a:cubicBezTo>
                    <a:pt x="860" y="697"/>
                    <a:pt x="860" y="697"/>
                    <a:pt x="860" y="697"/>
                  </a:cubicBezTo>
                  <a:cubicBezTo>
                    <a:pt x="862" y="694"/>
                    <a:pt x="863" y="690"/>
                    <a:pt x="863" y="686"/>
                  </a:cubicBezTo>
                  <a:cubicBezTo>
                    <a:pt x="863" y="666"/>
                    <a:pt x="863" y="292"/>
                    <a:pt x="863" y="278"/>
                  </a:cubicBezTo>
                  <a:cubicBezTo>
                    <a:pt x="863" y="236"/>
                    <a:pt x="829" y="202"/>
                    <a:pt x="787" y="202"/>
                  </a:cubicBezTo>
                  <a:close/>
                  <a:moveTo>
                    <a:pt x="787" y="731"/>
                  </a:moveTo>
                  <a:cubicBezTo>
                    <a:pt x="769" y="694"/>
                    <a:pt x="769" y="694"/>
                    <a:pt x="769" y="694"/>
                  </a:cubicBezTo>
                  <a:cubicBezTo>
                    <a:pt x="775" y="692"/>
                    <a:pt x="781" y="690"/>
                    <a:pt x="787" y="690"/>
                  </a:cubicBezTo>
                  <a:cubicBezTo>
                    <a:pt x="793" y="690"/>
                    <a:pt x="800" y="692"/>
                    <a:pt x="805" y="694"/>
                  </a:cubicBezTo>
                  <a:lnTo>
                    <a:pt x="787" y="731"/>
                  </a:lnTo>
                  <a:close/>
                  <a:moveTo>
                    <a:pt x="812" y="643"/>
                  </a:moveTo>
                  <a:cubicBezTo>
                    <a:pt x="796" y="639"/>
                    <a:pt x="778" y="639"/>
                    <a:pt x="762" y="643"/>
                  </a:cubicBezTo>
                  <a:cubicBezTo>
                    <a:pt x="762" y="354"/>
                    <a:pt x="762" y="354"/>
                    <a:pt x="762" y="354"/>
                  </a:cubicBezTo>
                  <a:cubicBezTo>
                    <a:pt x="812" y="354"/>
                    <a:pt x="812" y="354"/>
                    <a:pt x="812" y="354"/>
                  </a:cubicBezTo>
                  <a:lnTo>
                    <a:pt x="812" y="643"/>
                  </a:lnTo>
                  <a:close/>
                  <a:moveTo>
                    <a:pt x="812" y="303"/>
                  </a:moveTo>
                  <a:cubicBezTo>
                    <a:pt x="762" y="303"/>
                    <a:pt x="762" y="303"/>
                    <a:pt x="762" y="303"/>
                  </a:cubicBezTo>
                  <a:cubicBezTo>
                    <a:pt x="762" y="278"/>
                    <a:pt x="762" y="278"/>
                    <a:pt x="762" y="278"/>
                  </a:cubicBezTo>
                  <a:cubicBezTo>
                    <a:pt x="762" y="264"/>
                    <a:pt x="773" y="253"/>
                    <a:pt x="787" y="253"/>
                  </a:cubicBezTo>
                  <a:cubicBezTo>
                    <a:pt x="801" y="253"/>
                    <a:pt x="812" y="264"/>
                    <a:pt x="812" y="278"/>
                  </a:cubicBezTo>
                  <a:lnTo>
                    <a:pt x="812" y="30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25" name="Group 62">
            <a:extLst>
              <a:ext uri="{FF2B5EF4-FFF2-40B4-BE49-F238E27FC236}">
                <a16:creationId xmlns:a16="http://schemas.microsoft.com/office/drawing/2014/main" id="{714AA727-F4F3-4B7B-B889-BF69D5E282D9}"/>
              </a:ext>
            </a:extLst>
          </p:cNvPr>
          <p:cNvGrpSpPr>
            <a:grpSpLocks/>
          </p:cNvGrpSpPr>
          <p:nvPr/>
        </p:nvGrpSpPr>
        <p:grpSpPr bwMode="auto">
          <a:xfrm>
            <a:off x="7924801" y="906463"/>
            <a:ext cx="1160463" cy="1160462"/>
            <a:chOff x="6317437" y="906601"/>
            <a:chExt cx="1159807" cy="1159807"/>
          </a:xfrm>
        </p:grpSpPr>
        <p:grpSp>
          <p:nvGrpSpPr>
            <p:cNvPr id="34867" name="Group 7">
              <a:extLst>
                <a:ext uri="{FF2B5EF4-FFF2-40B4-BE49-F238E27FC236}">
                  <a16:creationId xmlns:a16="http://schemas.microsoft.com/office/drawing/2014/main" id="{6527CF8A-06D1-4DAB-AEC2-9380D61F8ED7}"/>
                </a:ext>
              </a:extLst>
            </p:cNvPr>
            <p:cNvGrpSpPr>
              <a:grpSpLocks/>
            </p:cNvGrpSpPr>
            <p:nvPr/>
          </p:nvGrpSpPr>
          <p:grpSpPr bwMode="auto">
            <a:xfrm>
              <a:off x="6317437" y="906601"/>
              <a:ext cx="1159807" cy="1159807"/>
              <a:chOff x="411480" y="1156082"/>
              <a:chExt cx="1159807" cy="1159807"/>
            </a:xfrm>
          </p:grpSpPr>
          <p:sp>
            <p:nvSpPr>
              <p:cNvPr id="56" name="Oval 55">
                <a:extLst>
                  <a:ext uri="{FF2B5EF4-FFF2-40B4-BE49-F238E27FC236}">
                    <a16:creationId xmlns:a16="http://schemas.microsoft.com/office/drawing/2014/main" id="{B453CF96-01E8-4423-8A77-F7A90C2CF770}"/>
                  </a:ext>
                </a:extLst>
              </p:cNvPr>
              <p:cNvSpPr/>
              <p:nvPr/>
            </p:nvSpPr>
            <p:spPr>
              <a:xfrm>
                <a:off x="411480" y="1156082"/>
                <a:ext cx="115980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57" name="TextBox 56">
                <a:extLst>
                  <a:ext uri="{FF2B5EF4-FFF2-40B4-BE49-F238E27FC236}">
                    <a16:creationId xmlns:a16="http://schemas.microsoft.com/office/drawing/2014/main" id="{D868C780-5B46-4A5E-B08A-4F5989D71E51}"/>
                  </a:ext>
                </a:extLst>
              </p:cNvPr>
              <p:cNvSpPr txBox="1"/>
              <p:nvPr/>
            </p:nvSpPr>
            <p:spPr>
              <a:xfrm>
                <a:off x="517783" y="1663795"/>
                <a:ext cx="964654" cy="436316"/>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Develop a </a:t>
                </a:r>
                <a:br>
                  <a:rPr lang="en-US" sz="1050" dirty="0">
                    <a:ea typeface="ＭＳ Ｐゴシック" charset="-128"/>
                  </a:rPr>
                </a:br>
                <a:r>
                  <a:rPr lang="en-US" sz="1050" dirty="0">
                    <a:ea typeface="ＭＳ Ｐゴシック" charset="-128"/>
                  </a:rPr>
                  <a:t>daily writing practice</a:t>
                </a:r>
                <a:endParaRPr lang="th-TH" sz="1050" dirty="0">
                  <a:ea typeface="ＭＳ Ｐゴシック" charset="-128"/>
                </a:endParaRPr>
              </a:p>
            </p:txBody>
          </p:sp>
        </p:grpSp>
        <p:sp>
          <p:nvSpPr>
            <p:cNvPr id="34868" name="Freeform 7">
              <a:extLst>
                <a:ext uri="{FF2B5EF4-FFF2-40B4-BE49-F238E27FC236}">
                  <a16:creationId xmlns:a16="http://schemas.microsoft.com/office/drawing/2014/main" id="{EC69FEF6-1DDF-40DC-BC20-EE7FF2227BC0}"/>
                </a:ext>
              </a:extLst>
            </p:cNvPr>
            <p:cNvSpPr>
              <a:spLocks noEditPoints="1"/>
            </p:cNvSpPr>
            <p:nvPr/>
          </p:nvSpPr>
          <p:spPr bwMode="auto">
            <a:xfrm>
              <a:off x="6785972" y="1076935"/>
              <a:ext cx="294963" cy="297883"/>
            </a:xfrm>
            <a:custGeom>
              <a:avLst/>
              <a:gdLst>
                <a:gd name="T0" fmla="*/ 2147483646 w 847"/>
                <a:gd name="T1" fmla="*/ 2147483646 h 854"/>
                <a:gd name="T2" fmla="*/ 2147483646 w 847"/>
                <a:gd name="T3" fmla="*/ 2147483646 h 854"/>
                <a:gd name="T4" fmla="*/ 2147483646 w 847"/>
                <a:gd name="T5" fmla="*/ 2147483646 h 854"/>
                <a:gd name="T6" fmla="*/ 2147483646 w 847"/>
                <a:gd name="T7" fmla="*/ 2147483646 h 854"/>
                <a:gd name="T8" fmla="*/ 2147483646 w 847"/>
                <a:gd name="T9" fmla="*/ 2147483646 h 854"/>
                <a:gd name="T10" fmla="*/ 2147483646 w 847"/>
                <a:gd name="T11" fmla="*/ 2147483646 h 854"/>
                <a:gd name="T12" fmla="*/ 2147483646 w 847"/>
                <a:gd name="T13" fmla="*/ 2147483646 h 854"/>
                <a:gd name="T14" fmla="*/ 2147483646 w 847"/>
                <a:gd name="T15" fmla="*/ 2147483646 h 854"/>
                <a:gd name="T16" fmla="*/ 2147483646 w 847"/>
                <a:gd name="T17" fmla="*/ 2147483646 h 854"/>
                <a:gd name="T18" fmla="*/ 2147483646 w 847"/>
                <a:gd name="T19" fmla="*/ 0 h 854"/>
                <a:gd name="T20" fmla="*/ 2147483646 w 847"/>
                <a:gd name="T21" fmla="*/ 0 h 854"/>
                <a:gd name="T22" fmla="*/ 0 w 847"/>
                <a:gd name="T23" fmla="*/ 2147483646 h 854"/>
                <a:gd name="T24" fmla="*/ 0 w 847"/>
                <a:gd name="T25" fmla="*/ 2147483646 h 854"/>
                <a:gd name="T26" fmla="*/ 2147483646 w 847"/>
                <a:gd name="T27" fmla="*/ 2147483646 h 854"/>
                <a:gd name="T28" fmla="*/ 2147483646 w 847"/>
                <a:gd name="T29" fmla="*/ 2147483646 h 854"/>
                <a:gd name="T30" fmla="*/ 2147483646 w 847"/>
                <a:gd name="T31" fmla="*/ 2147483646 h 854"/>
                <a:gd name="T32" fmla="*/ 2147483646 w 847"/>
                <a:gd name="T33" fmla="*/ 2147483646 h 854"/>
                <a:gd name="T34" fmla="*/ 2147483646 w 847"/>
                <a:gd name="T35" fmla="*/ 2147483646 h 854"/>
                <a:gd name="T36" fmla="*/ 2147483646 w 847"/>
                <a:gd name="T37" fmla="*/ 2147483646 h 854"/>
                <a:gd name="T38" fmla="*/ 2147483646 w 847"/>
                <a:gd name="T39" fmla="*/ 2147483646 h 854"/>
                <a:gd name="T40" fmla="*/ 2147483646 w 847"/>
                <a:gd name="T41" fmla="*/ 2147483646 h 854"/>
                <a:gd name="T42" fmla="*/ 2147483646 w 847"/>
                <a:gd name="T43" fmla="*/ 2147483646 h 854"/>
                <a:gd name="T44" fmla="*/ 2147483646 w 847"/>
                <a:gd name="T45" fmla="*/ 2147483646 h 854"/>
                <a:gd name="T46" fmla="*/ 2147483646 w 847"/>
                <a:gd name="T47" fmla="*/ 2147483646 h 854"/>
                <a:gd name="T48" fmla="*/ 2147483646 w 847"/>
                <a:gd name="T49" fmla="*/ 2147483646 h 854"/>
                <a:gd name="T50" fmla="*/ 2147483646 w 847"/>
                <a:gd name="T51" fmla="*/ 2147483646 h 854"/>
                <a:gd name="T52" fmla="*/ 2147483646 w 847"/>
                <a:gd name="T53" fmla="*/ 2147483646 h 854"/>
                <a:gd name="T54" fmla="*/ 2147483646 w 847"/>
                <a:gd name="T55" fmla="*/ 2147483646 h 854"/>
                <a:gd name="T56" fmla="*/ 2147483646 w 847"/>
                <a:gd name="T57" fmla="*/ 2147483646 h 854"/>
                <a:gd name="T58" fmla="*/ 2147483646 w 847"/>
                <a:gd name="T59" fmla="*/ 2147483646 h 854"/>
                <a:gd name="T60" fmla="*/ 2147483646 w 847"/>
                <a:gd name="T61" fmla="*/ 2147483646 h 854"/>
                <a:gd name="T62" fmla="*/ 2147483646 w 847"/>
                <a:gd name="T63" fmla="*/ 2147483646 h 854"/>
                <a:gd name="T64" fmla="*/ 2147483646 w 847"/>
                <a:gd name="T65" fmla="*/ 2147483646 h 854"/>
                <a:gd name="T66" fmla="*/ 2147483646 w 847"/>
                <a:gd name="T67" fmla="*/ 2147483646 h 854"/>
                <a:gd name="T68" fmla="*/ 2147483646 w 847"/>
                <a:gd name="T69" fmla="*/ 2147483646 h 854"/>
                <a:gd name="T70" fmla="*/ 2147483646 w 847"/>
                <a:gd name="T71" fmla="*/ 2147483646 h 854"/>
                <a:gd name="T72" fmla="*/ 2147483646 w 847"/>
                <a:gd name="T73" fmla="*/ 2147483646 h 854"/>
                <a:gd name="T74" fmla="*/ 2147483646 w 847"/>
                <a:gd name="T75" fmla="*/ 2147483646 h 854"/>
                <a:gd name="T76" fmla="*/ 2147483646 w 847"/>
                <a:gd name="T77" fmla="*/ 2147483646 h 854"/>
                <a:gd name="T78" fmla="*/ 2147483646 w 847"/>
                <a:gd name="T79" fmla="*/ 2147483646 h 854"/>
                <a:gd name="T80" fmla="*/ 2147483646 w 847"/>
                <a:gd name="T81" fmla="*/ 2147483646 h 854"/>
                <a:gd name="T82" fmla="*/ 2147483646 w 847"/>
                <a:gd name="T83" fmla="*/ 2147483646 h 854"/>
                <a:gd name="T84" fmla="*/ 2147483646 w 847"/>
                <a:gd name="T85" fmla="*/ 2147483646 h 854"/>
                <a:gd name="T86" fmla="*/ 2147483646 w 847"/>
                <a:gd name="T87" fmla="*/ 2147483646 h 854"/>
                <a:gd name="T88" fmla="*/ 2147483646 w 847"/>
                <a:gd name="T89" fmla="*/ 2147483646 h 854"/>
                <a:gd name="T90" fmla="*/ 2147483646 w 847"/>
                <a:gd name="T91" fmla="*/ 2147483646 h 854"/>
                <a:gd name="T92" fmla="*/ 2147483646 w 847"/>
                <a:gd name="T93" fmla="*/ 2147483646 h 854"/>
                <a:gd name="T94" fmla="*/ 2147483646 w 847"/>
                <a:gd name="T95" fmla="*/ 2147483646 h 854"/>
                <a:gd name="T96" fmla="*/ 2147483646 w 847"/>
                <a:gd name="T97" fmla="*/ 2147483646 h 854"/>
                <a:gd name="T98" fmla="*/ 2147483646 w 847"/>
                <a:gd name="T99" fmla="*/ 2147483646 h 854"/>
                <a:gd name="T100" fmla="*/ 2147483646 w 847"/>
                <a:gd name="T101" fmla="*/ 2147483646 h 8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47" h="854">
                  <a:moveTo>
                    <a:pt x="837" y="281"/>
                  </a:moveTo>
                  <a:cubicBezTo>
                    <a:pt x="774" y="218"/>
                    <a:pt x="774" y="218"/>
                    <a:pt x="774" y="218"/>
                  </a:cubicBezTo>
                  <a:cubicBezTo>
                    <a:pt x="774" y="218"/>
                    <a:pt x="774" y="218"/>
                    <a:pt x="773" y="218"/>
                  </a:cubicBezTo>
                  <a:cubicBezTo>
                    <a:pt x="773" y="218"/>
                    <a:pt x="773" y="218"/>
                    <a:pt x="773" y="218"/>
                  </a:cubicBezTo>
                  <a:cubicBezTo>
                    <a:pt x="710" y="154"/>
                    <a:pt x="710" y="154"/>
                    <a:pt x="710" y="154"/>
                  </a:cubicBezTo>
                  <a:cubicBezTo>
                    <a:pt x="705" y="149"/>
                    <a:pt x="699" y="147"/>
                    <a:pt x="691" y="147"/>
                  </a:cubicBezTo>
                  <a:cubicBezTo>
                    <a:pt x="684" y="147"/>
                    <a:pt x="678" y="149"/>
                    <a:pt x="673" y="154"/>
                  </a:cubicBezTo>
                  <a:cubicBezTo>
                    <a:pt x="641" y="186"/>
                    <a:pt x="641" y="186"/>
                    <a:pt x="641" y="186"/>
                  </a:cubicBezTo>
                  <a:cubicBezTo>
                    <a:pt x="641" y="27"/>
                    <a:pt x="641" y="27"/>
                    <a:pt x="641" y="27"/>
                  </a:cubicBezTo>
                  <a:cubicBezTo>
                    <a:pt x="641" y="12"/>
                    <a:pt x="629" y="0"/>
                    <a:pt x="615" y="0"/>
                  </a:cubicBezTo>
                  <a:cubicBezTo>
                    <a:pt x="27" y="0"/>
                    <a:pt x="27" y="0"/>
                    <a:pt x="27" y="0"/>
                  </a:cubicBezTo>
                  <a:cubicBezTo>
                    <a:pt x="12" y="0"/>
                    <a:pt x="0" y="12"/>
                    <a:pt x="0" y="27"/>
                  </a:cubicBezTo>
                  <a:cubicBezTo>
                    <a:pt x="0" y="828"/>
                    <a:pt x="0" y="828"/>
                    <a:pt x="0" y="828"/>
                  </a:cubicBezTo>
                  <a:cubicBezTo>
                    <a:pt x="0" y="842"/>
                    <a:pt x="12" y="854"/>
                    <a:pt x="27" y="854"/>
                  </a:cubicBezTo>
                  <a:cubicBezTo>
                    <a:pt x="615" y="854"/>
                    <a:pt x="615" y="854"/>
                    <a:pt x="615" y="854"/>
                  </a:cubicBezTo>
                  <a:cubicBezTo>
                    <a:pt x="629" y="854"/>
                    <a:pt x="641" y="842"/>
                    <a:pt x="641" y="828"/>
                  </a:cubicBezTo>
                  <a:cubicBezTo>
                    <a:pt x="641" y="514"/>
                    <a:pt x="641" y="514"/>
                    <a:pt x="641" y="514"/>
                  </a:cubicBezTo>
                  <a:cubicBezTo>
                    <a:pt x="837" y="319"/>
                    <a:pt x="837" y="319"/>
                    <a:pt x="837" y="319"/>
                  </a:cubicBezTo>
                  <a:cubicBezTo>
                    <a:pt x="847" y="308"/>
                    <a:pt x="847" y="291"/>
                    <a:pt x="837" y="281"/>
                  </a:cubicBezTo>
                  <a:close/>
                  <a:moveTo>
                    <a:pt x="588" y="801"/>
                  </a:moveTo>
                  <a:cubicBezTo>
                    <a:pt x="53" y="801"/>
                    <a:pt x="53" y="801"/>
                    <a:pt x="53" y="801"/>
                  </a:cubicBezTo>
                  <a:cubicBezTo>
                    <a:pt x="53" y="53"/>
                    <a:pt x="53" y="53"/>
                    <a:pt x="53" y="53"/>
                  </a:cubicBezTo>
                  <a:cubicBezTo>
                    <a:pt x="588" y="53"/>
                    <a:pt x="588" y="53"/>
                    <a:pt x="588" y="53"/>
                  </a:cubicBezTo>
                  <a:cubicBezTo>
                    <a:pt x="588" y="239"/>
                    <a:pt x="588" y="239"/>
                    <a:pt x="588" y="239"/>
                  </a:cubicBezTo>
                  <a:cubicBezTo>
                    <a:pt x="367" y="460"/>
                    <a:pt x="367" y="460"/>
                    <a:pt x="367" y="460"/>
                  </a:cubicBezTo>
                  <a:cubicBezTo>
                    <a:pt x="363" y="464"/>
                    <a:pt x="361" y="468"/>
                    <a:pt x="360" y="473"/>
                  </a:cubicBezTo>
                  <a:cubicBezTo>
                    <a:pt x="327" y="632"/>
                    <a:pt x="327" y="632"/>
                    <a:pt x="327" y="632"/>
                  </a:cubicBezTo>
                  <a:cubicBezTo>
                    <a:pt x="325" y="641"/>
                    <a:pt x="328" y="650"/>
                    <a:pt x="334" y="657"/>
                  </a:cubicBezTo>
                  <a:cubicBezTo>
                    <a:pt x="339" y="662"/>
                    <a:pt x="346" y="665"/>
                    <a:pt x="353" y="665"/>
                  </a:cubicBezTo>
                  <a:cubicBezTo>
                    <a:pt x="355" y="665"/>
                    <a:pt x="357" y="664"/>
                    <a:pt x="359" y="664"/>
                  </a:cubicBezTo>
                  <a:cubicBezTo>
                    <a:pt x="518" y="631"/>
                    <a:pt x="518" y="631"/>
                    <a:pt x="518" y="631"/>
                  </a:cubicBezTo>
                  <a:cubicBezTo>
                    <a:pt x="523" y="630"/>
                    <a:pt x="527" y="628"/>
                    <a:pt x="531" y="624"/>
                  </a:cubicBezTo>
                  <a:cubicBezTo>
                    <a:pt x="588" y="567"/>
                    <a:pt x="588" y="567"/>
                    <a:pt x="588" y="567"/>
                  </a:cubicBezTo>
                  <a:lnTo>
                    <a:pt x="588" y="801"/>
                  </a:lnTo>
                  <a:close/>
                  <a:moveTo>
                    <a:pt x="402" y="533"/>
                  </a:moveTo>
                  <a:cubicBezTo>
                    <a:pt x="458" y="589"/>
                    <a:pt x="458" y="589"/>
                    <a:pt x="458" y="589"/>
                  </a:cubicBezTo>
                  <a:cubicBezTo>
                    <a:pt x="388" y="604"/>
                    <a:pt x="388" y="604"/>
                    <a:pt x="388" y="604"/>
                  </a:cubicBezTo>
                  <a:lnTo>
                    <a:pt x="402" y="533"/>
                  </a:lnTo>
                  <a:close/>
                  <a:moveTo>
                    <a:pt x="512" y="567"/>
                  </a:moveTo>
                  <a:cubicBezTo>
                    <a:pt x="424" y="479"/>
                    <a:pt x="424" y="479"/>
                    <a:pt x="424" y="479"/>
                  </a:cubicBezTo>
                  <a:cubicBezTo>
                    <a:pt x="691" y="211"/>
                    <a:pt x="691" y="211"/>
                    <a:pt x="691" y="211"/>
                  </a:cubicBezTo>
                  <a:cubicBezTo>
                    <a:pt x="717" y="237"/>
                    <a:pt x="717" y="237"/>
                    <a:pt x="717" y="237"/>
                  </a:cubicBezTo>
                  <a:cubicBezTo>
                    <a:pt x="554" y="400"/>
                    <a:pt x="554" y="400"/>
                    <a:pt x="554" y="400"/>
                  </a:cubicBezTo>
                  <a:cubicBezTo>
                    <a:pt x="543" y="410"/>
                    <a:pt x="543" y="427"/>
                    <a:pt x="554" y="438"/>
                  </a:cubicBezTo>
                  <a:cubicBezTo>
                    <a:pt x="559" y="443"/>
                    <a:pt x="566" y="445"/>
                    <a:pt x="572" y="445"/>
                  </a:cubicBezTo>
                  <a:cubicBezTo>
                    <a:pt x="579" y="445"/>
                    <a:pt x="586" y="443"/>
                    <a:pt x="591" y="438"/>
                  </a:cubicBezTo>
                  <a:cubicBezTo>
                    <a:pt x="755" y="274"/>
                    <a:pt x="755" y="274"/>
                    <a:pt x="755" y="274"/>
                  </a:cubicBezTo>
                  <a:cubicBezTo>
                    <a:pt x="780" y="300"/>
                    <a:pt x="780" y="300"/>
                    <a:pt x="780" y="300"/>
                  </a:cubicBezTo>
                  <a:lnTo>
                    <a:pt x="512" y="567"/>
                  </a:lnTo>
                  <a:close/>
                  <a:moveTo>
                    <a:pt x="512" y="567"/>
                  </a:moveTo>
                  <a:cubicBezTo>
                    <a:pt x="512" y="567"/>
                    <a:pt x="512" y="567"/>
                    <a:pt x="512" y="56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26" name="Group 61">
            <a:extLst>
              <a:ext uri="{FF2B5EF4-FFF2-40B4-BE49-F238E27FC236}">
                <a16:creationId xmlns:a16="http://schemas.microsoft.com/office/drawing/2014/main" id="{56AD9A55-09C2-4CDD-9826-08EF19307983}"/>
              </a:ext>
            </a:extLst>
          </p:cNvPr>
          <p:cNvGrpSpPr>
            <a:grpSpLocks/>
          </p:cNvGrpSpPr>
          <p:nvPr/>
        </p:nvGrpSpPr>
        <p:grpSpPr bwMode="auto">
          <a:xfrm>
            <a:off x="8804275" y="2105026"/>
            <a:ext cx="1244600" cy="1160463"/>
            <a:chOff x="7196717" y="2105192"/>
            <a:chExt cx="1245343" cy="1159807"/>
          </a:xfrm>
        </p:grpSpPr>
        <p:sp>
          <p:nvSpPr>
            <p:cNvPr id="54" name="Oval 53">
              <a:extLst>
                <a:ext uri="{FF2B5EF4-FFF2-40B4-BE49-F238E27FC236}">
                  <a16:creationId xmlns:a16="http://schemas.microsoft.com/office/drawing/2014/main" id="{FDAD14B8-A13F-4CC0-BCE0-C6332E6504CA}"/>
                </a:ext>
              </a:extLst>
            </p:cNvPr>
            <p:cNvSpPr/>
            <p:nvPr/>
          </p:nvSpPr>
          <p:spPr>
            <a:xfrm>
              <a:off x="7228486" y="2105192"/>
              <a:ext cx="1161156"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55" name="TextBox 54">
              <a:extLst>
                <a:ext uri="{FF2B5EF4-FFF2-40B4-BE49-F238E27FC236}">
                  <a16:creationId xmlns:a16="http://schemas.microsoft.com/office/drawing/2014/main" id="{3B309C39-DA9F-48CB-A6B7-D2426F3573C1}"/>
                </a:ext>
              </a:extLst>
            </p:cNvPr>
            <p:cNvSpPr txBox="1"/>
            <p:nvPr/>
          </p:nvSpPr>
          <p:spPr>
            <a:xfrm>
              <a:off x="7196717" y="2571653"/>
              <a:ext cx="1245343" cy="436316"/>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Overcome </a:t>
              </a:r>
              <a:br>
                <a:rPr lang="en-US" sz="1050" dirty="0">
                  <a:ea typeface="ＭＳ Ｐゴシック" charset="-128"/>
                </a:rPr>
              </a:br>
              <a:r>
                <a:rPr lang="en-US" sz="1050" dirty="0">
                  <a:ea typeface="ＭＳ Ｐゴシック" charset="-128"/>
                </a:rPr>
                <a:t>academic perfectionism</a:t>
              </a:r>
              <a:endParaRPr lang="th-TH" sz="1050" dirty="0">
                <a:ea typeface="ＭＳ Ｐゴシック" charset="-128"/>
              </a:endParaRPr>
            </a:p>
          </p:txBody>
        </p:sp>
        <p:sp>
          <p:nvSpPr>
            <p:cNvPr id="34866" name="Freeform 8">
              <a:extLst>
                <a:ext uri="{FF2B5EF4-FFF2-40B4-BE49-F238E27FC236}">
                  <a16:creationId xmlns:a16="http://schemas.microsoft.com/office/drawing/2014/main" id="{E63BD424-558B-4BA0-B64C-395DFB0BA517}"/>
                </a:ext>
              </a:extLst>
            </p:cNvPr>
            <p:cNvSpPr>
              <a:spLocks noEditPoints="1"/>
            </p:cNvSpPr>
            <p:nvPr/>
          </p:nvSpPr>
          <p:spPr bwMode="auto">
            <a:xfrm>
              <a:off x="7671299" y="2248002"/>
              <a:ext cx="313946" cy="304455"/>
            </a:xfrm>
            <a:custGeom>
              <a:avLst/>
              <a:gdLst>
                <a:gd name="T0" fmla="*/ 2147483646 w 903"/>
                <a:gd name="T1" fmla="*/ 2147483646 h 873"/>
                <a:gd name="T2" fmla="*/ 2147483646 w 903"/>
                <a:gd name="T3" fmla="*/ 2147483646 h 873"/>
                <a:gd name="T4" fmla="*/ 2147483646 w 903"/>
                <a:gd name="T5" fmla="*/ 2147483646 h 873"/>
                <a:gd name="T6" fmla="*/ 2147483646 w 903"/>
                <a:gd name="T7" fmla="*/ 2147483646 h 873"/>
                <a:gd name="T8" fmla="*/ 2147483646 w 903"/>
                <a:gd name="T9" fmla="*/ 2147483646 h 873"/>
                <a:gd name="T10" fmla="*/ 2147483646 w 903"/>
                <a:gd name="T11" fmla="*/ 2147483646 h 873"/>
                <a:gd name="T12" fmla="*/ 2147483646 w 903"/>
                <a:gd name="T13" fmla="*/ 2147483646 h 873"/>
                <a:gd name="T14" fmla="*/ 2147483646 w 903"/>
                <a:gd name="T15" fmla="*/ 2147483646 h 873"/>
                <a:gd name="T16" fmla="*/ 2147483646 w 903"/>
                <a:gd name="T17" fmla="*/ 2147483646 h 873"/>
                <a:gd name="T18" fmla="*/ 2147483646 w 903"/>
                <a:gd name="T19" fmla="*/ 2147483646 h 873"/>
                <a:gd name="T20" fmla="*/ 2147483646 w 903"/>
                <a:gd name="T21" fmla="*/ 2147483646 h 873"/>
                <a:gd name="T22" fmla="*/ 2147483646 w 903"/>
                <a:gd name="T23" fmla="*/ 2147483646 h 873"/>
                <a:gd name="T24" fmla="*/ 2147483646 w 903"/>
                <a:gd name="T25" fmla="*/ 2147483646 h 873"/>
                <a:gd name="T26" fmla="*/ 2147483646 w 903"/>
                <a:gd name="T27" fmla="*/ 2147483646 h 873"/>
                <a:gd name="T28" fmla="*/ 2147483646 w 903"/>
                <a:gd name="T29" fmla="*/ 2147483646 h 873"/>
                <a:gd name="T30" fmla="*/ 2147483646 w 903"/>
                <a:gd name="T31" fmla="*/ 2147483646 h 873"/>
                <a:gd name="T32" fmla="*/ 2147483646 w 903"/>
                <a:gd name="T33" fmla="*/ 2147483646 h 873"/>
                <a:gd name="T34" fmla="*/ 2147483646 w 903"/>
                <a:gd name="T35" fmla="*/ 2147483646 h 873"/>
                <a:gd name="T36" fmla="*/ 2147483646 w 903"/>
                <a:gd name="T37" fmla="*/ 2147483646 h 873"/>
                <a:gd name="T38" fmla="*/ 2147483646 w 903"/>
                <a:gd name="T39" fmla="*/ 2147483646 h 873"/>
                <a:gd name="T40" fmla="*/ 2147483646 w 903"/>
                <a:gd name="T41" fmla="*/ 2147483646 h 873"/>
                <a:gd name="T42" fmla="*/ 2147483646 w 903"/>
                <a:gd name="T43" fmla="*/ 2147483646 h 873"/>
                <a:gd name="T44" fmla="*/ 2147483646 w 903"/>
                <a:gd name="T45" fmla="*/ 2147483646 h 873"/>
                <a:gd name="T46" fmla="*/ 2147483646 w 903"/>
                <a:gd name="T47" fmla="*/ 2147483646 h 873"/>
                <a:gd name="T48" fmla="*/ 2147483646 w 903"/>
                <a:gd name="T49" fmla="*/ 2147483646 h 873"/>
                <a:gd name="T50" fmla="*/ 2147483646 w 903"/>
                <a:gd name="T51" fmla="*/ 2147483646 h 873"/>
                <a:gd name="T52" fmla="*/ 2147483646 w 903"/>
                <a:gd name="T53" fmla="*/ 2147483646 h 873"/>
                <a:gd name="T54" fmla="*/ 2147483646 w 903"/>
                <a:gd name="T55" fmla="*/ 2147483646 h 873"/>
                <a:gd name="T56" fmla="*/ 2147483646 w 903"/>
                <a:gd name="T57" fmla="*/ 2147483646 h 873"/>
                <a:gd name="T58" fmla="*/ 2147483646 w 903"/>
                <a:gd name="T59" fmla="*/ 2147483646 h 873"/>
                <a:gd name="T60" fmla="*/ 2147483646 w 903"/>
                <a:gd name="T61" fmla="*/ 2147483646 h 873"/>
                <a:gd name="T62" fmla="*/ 2147483646 w 903"/>
                <a:gd name="T63" fmla="*/ 2147483646 h 873"/>
                <a:gd name="T64" fmla="*/ 2147483646 w 903"/>
                <a:gd name="T65" fmla="*/ 2147483646 h 873"/>
                <a:gd name="T66" fmla="*/ 2147483646 w 903"/>
                <a:gd name="T67" fmla="*/ 2147483646 h 873"/>
                <a:gd name="T68" fmla="*/ 2147483646 w 903"/>
                <a:gd name="T69" fmla="*/ 2147483646 h 873"/>
                <a:gd name="T70" fmla="*/ 2147483646 w 903"/>
                <a:gd name="T71" fmla="*/ 2147483646 h 873"/>
                <a:gd name="T72" fmla="*/ 2147483646 w 903"/>
                <a:gd name="T73" fmla="*/ 2147483646 h 873"/>
                <a:gd name="T74" fmla="*/ 2147483646 w 903"/>
                <a:gd name="T75" fmla="*/ 2147483646 h 873"/>
                <a:gd name="T76" fmla="*/ 2147483646 w 903"/>
                <a:gd name="T77" fmla="*/ 2147483646 h 873"/>
                <a:gd name="T78" fmla="*/ 2147483646 w 903"/>
                <a:gd name="T79" fmla="*/ 2147483646 h 873"/>
                <a:gd name="T80" fmla="*/ 2147483646 w 903"/>
                <a:gd name="T81" fmla="*/ 2147483646 h 873"/>
                <a:gd name="T82" fmla="*/ 2147483646 w 903"/>
                <a:gd name="T83" fmla="*/ 2147483646 h 873"/>
                <a:gd name="T84" fmla="*/ 2147483646 w 903"/>
                <a:gd name="T85" fmla="*/ 2147483646 h 873"/>
                <a:gd name="T86" fmla="*/ 2147483646 w 903"/>
                <a:gd name="T87" fmla="*/ 2147483646 h 873"/>
                <a:gd name="T88" fmla="*/ 2147483646 w 903"/>
                <a:gd name="T89" fmla="*/ 2147483646 h 873"/>
                <a:gd name="T90" fmla="*/ 2147483646 w 903"/>
                <a:gd name="T91" fmla="*/ 2147483646 h 873"/>
                <a:gd name="T92" fmla="*/ 2147483646 w 903"/>
                <a:gd name="T93" fmla="*/ 2147483646 h 873"/>
                <a:gd name="T94" fmla="*/ 2147483646 w 903"/>
                <a:gd name="T95" fmla="*/ 2147483646 h 873"/>
                <a:gd name="T96" fmla="*/ 2147483646 w 903"/>
                <a:gd name="T97" fmla="*/ 2147483646 h 873"/>
                <a:gd name="T98" fmla="*/ 2147483646 w 903"/>
                <a:gd name="T99" fmla="*/ 2147483646 h 873"/>
                <a:gd name="T100" fmla="*/ 2147483646 w 903"/>
                <a:gd name="T101" fmla="*/ 2147483646 h 873"/>
                <a:gd name="T102" fmla="*/ 2147483646 w 903"/>
                <a:gd name="T103" fmla="*/ 2147483646 h 873"/>
                <a:gd name="T104" fmla="*/ 2147483646 w 903"/>
                <a:gd name="T105" fmla="*/ 2147483646 h 873"/>
                <a:gd name="T106" fmla="*/ 2147483646 w 903"/>
                <a:gd name="T107" fmla="*/ 2147483646 h 873"/>
                <a:gd name="T108" fmla="*/ 2147483646 w 903"/>
                <a:gd name="T109" fmla="*/ 2147483646 h 873"/>
                <a:gd name="T110" fmla="*/ 2147483646 w 903"/>
                <a:gd name="T111" fmla="*/ 2147483646 h 873"/>
                <a:gd name="T112" fmla="*/ 2147483646 w 903"/>
                <a:gd name="T113" fmla="*/ 2147483646 h 873"/>
                <a:gd name="T114" fmla="*/ 2147483646 w 903"/>
                <a:gd name="T115" fmla="*/ 2147483646 h 873"/>
                <a:gd name="T116" fmla="*/ 2147483646 w 903"/>
                <a:gd name="T117" fmla="*/ 2147483646 h 873"/>
                <a:gd name="T118" fmla="*/ 2147483646 w 903"/>
                <a:gd name="T119" fmla="*/ 2147483646 h 873"/>
                <a:gd name="T120" fmla="*/ 2147483646 w 903"/>
                <a:gd name="T121" fmla="*/ 2147483646 h 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03" h="873">
                  <a:moveTo>
                    <a:pt x="893" y="645"/>
                  </a:moveTo>
                  <a:cubicBezTo>
                    <a:pt x="764" y="516"/>
                    <a:pt x="764" y="516"/>
                    <a:pt x="764" y="516"/>
                  </a:cubicBezTo>
                  <a:cubicBezTo>
                    <a:pt x="769" y="499"/>
                    <a:pt x="767" y="482"/>
                    <a:pt x="765" y="467"/>
                  </a:cubicBezTo>
                  <a:cubicBezTo>
                    <a:pt x="764" y="456"/>
                    <a:pt x="763" y="445"/>
                    <a:pt x="765" y="438"/>
                  </a:cubicBezTo>
                  <a:cubicBezTo>
                    <a:pt x="767" y="432"/>
                    <a:pt x="773" y="423"/>
                    <a:pt x="779" y="414"/>
                  </a:cubicBezTo>
                  <a:cubicBezTo>
                    <a:pt x="791" y="398"/>
                    <a:pt x="805" y="379"/>
                    <a:pt x="805" y="354"/>
                  </a:cubicBezTo>
                  <a:cubicBezTo>
                    <a:pt x="805" y="329"/>
                    <a:pt x="791" y="310"/>
                    <a:pt x="779" y="294"/>
                  </a:cubicBezTo>
                  <a:cubicBezTo>
                    <a:pt x="773" y="285"/>
                    <a:pt x="767" y="276"/>
                    <a:pt x="765" y="270"/>
                  </a:cubicBezTo>
                  <a:cubicBezTo>
                    <a:pt x="763" y="263"/>
                    <a:pt x="764" y="252"/>
                    <a:pt x="765" y="241"/>
                  </a:cubicBezTo>
                  <a:cubicBezTo>
                    <a:pt x="767" y="221"/>
                    <a:pt x="770" y="198"/>
                    <a:pt x="758" y="177"/>
                  </a:cubicBezTo>
                  <a:cubicBezTo>
                    <a:pt x="746" y="156"/>
                    <a:pt x="724" y="146"/>
                    <a:pt x="706" y="138"/>
                  </a:cubicBezTo>
                  <a:cubicBezTo>
                    <a:pt x="696" y="134"/>
                    <a:pt x="686" y="129"/>
                    <a:pt x="681" y="124"/>
                  </a:cubicBezTo>
                  <a:cubicBezTo>
                    <a:pt x="676" y="120"/>
                    <a:pt x="672" y="110"/>
                    <a:pt x="667" y="99"/>
                  </a:cubicBezTo>
                  <a:cubicBezTo>
                    <a:pt x="659" y="82"/>
                    <a:pt x="649" y="60"/>
                    <a:pt x="628" y="47"/>
                  </a:cubicBezTo>
                  <a:cubicBezTo>
                    <a:pt x="618" y="41"/>
                    <a:pt x="605" y="38"/>
                    <a:pt x="590" y="38"/>
                  </a:cubicBezTo>
                  <a:cubicBezTo>
                    <a:pt x="581" y="38"/>
                    <a:pt x="573" y="39"/>
                    <a:pt x="565" y="40"/>
                  </a:cubicBezTo>
                  <a:cubicBezTo>
                    <a:pt x="558" y="41"/>
                    <a:pt x="551" y="41"/>
                    <a:pt x="545" y="41"/>
                  </a:cubicBezTo>
                  <a:cubicBezTo>
                    <a:pt x="541" y="41"/>
                    <a:pt x="538" y="41"/>
                    <a:pt x="535" y="40"/>
                  </a:cubicBezTo>
                  <a:cubicBezTo>
                    <a:pt x="529" y="39"/>
                    <a:pt x="520" y="32"/>
                    <a:pt x="512" y="26"/>
                  </a:cubicBezTo>
                  <a:cubicBezTo>
                    <a:pt x="496" y="14"/>
                    <a:pt x="476" y="0"/>
                    <a:pt x="451" y="0"/>
                  </a:cubicBezTo>
                  <a:cubicBezTo>
                    <a:pt x="427" y="0"/>
                    <a:pt x="407" y="14"/>
                    <a:pt x="391" y="26"/>
                  </a:cubicBezTo>
                  <a:cubicBezTo>
                    <a:pt x="383" y="32"/>
                    <a:pt x="374" y="39"/>
                    <a:pt x="367" y="40"/>
                  </a:cubicBezTo>
                  <a:cubicBezTo>
                    <a:pt x="365" y="41"/>
                    <a:pt x="362" y="41"/>
                    <a:pt x="358" y="41"/>
                  </a:cubicBezTo>
                  <a:cubicBezTo>
                    <a:pt x="352" y="41"/>
                    <a:pt x="345" y="41"/>
                    <a:pt x="338" y="40"/>
                  </a:cubicBezTo>
                  <a:cubicBezTo>
                    <a:pt x="330" y="39"/>
                    <a:pt x="322" y="38"/>
                    <a:pt x="313" y="38"/>
                  </a:cubicBezTo>
                  <a:cubicBezTo>
                    <a:pt x="298" y="38"/>
                    <a:pt x="285" y="41"/>
                    <a:pt x="274" y="47"/>
                  </a:cubicBezTo>
                  <a:cubicBezTo>
                    <a:pt x="254" y="59"/>
                    <a:pt x="244" y="82"/>
                    <a:pt x="236" y="100"/>
                  </a:cubicBezTo>
                  <a:cubicBezTo>
                    <a:pt x="231" y="110"/>
                    <a:pt x="227" y="120"/>
                    <a:pt x="222" y="124"/>
                  </a:cubicBezTo>
                  <a:cubicBezTo>
                    <a:pt x="217" y="129"/>
                    <a:pt x="207" y="134"/>
                    <a:pt x="197" y="138"/>
                  </a:cubicBezTo>
                  <a:cubicBezTo>
                    <a:pt x="179" y="146"/>
                    <a:pt x="157" y="156"/>
                    <a:pt x="145" y="177"/>
                  </a:cubicBezTo>
                  <a:cubicBezTo>
                    <a:pt x="133" y="198"/>
                    <a:pt x="135" y="221"/>
                    <a:pt x="137" y="241"/>
                  </a:cubicBezTo>
                  <a:cubicBezTo>
                    <a:pt x="139" y="252"/>
                    <a:pt x="140" y="263"/>
                    <a:pt x="138" y="270"/>
                  </a:cubicBezTo>
                  <a:cubicBezTo>
                    <a:pt x="136" y="276"/>
                    <a:pt x="130" y="285"/>
                    <a:pt x="123" y="294"/>
                  </a:cubicBezTo>
                  <a:cubicBezTo>
                    <a:pt x="112" y="310"/>
                    <a:pt x="98" y="329"/>
                    <a:pt x="98" y="354"/>
                  </a:cubicBezTo>
                  <a:cubicBezTo>
                    <a:pt x="98" y="379"/>
                    <a:pt x="112" y="398"/>
                    <a:pt x="123" y="414"/>
                  </a:cubicBezTo>
                  <a:cubicBezTo>
                    <a:pt x="130" y="423"/>
                    <a:pt x="136" y="432"/>
                    <a:pt x="138" y="438"/>
                  </a:cubicBezTo>
                  <a:cubicBezTo>
                    <a:pt x="140" y="445"/>
                    <a:pt x="139" y="456"/>
                    <a:pt x="137" y="467"/>
                  </a:cubicBezTo>
                  <a:cubicBezTo>
                    <a:pt x="136" y="482"/>
                    <a:pt x="134" y="499"/>
                    <a:pt x="139" y="516"/>
                  </a:cubicBezTo>
                  <a:cubicBezTo>
                    <a:pt x="10" y="645"/>
                    <a:pt x="10" y="645"/>
                    <a:pt x="10" y="645"/>
                  </a:cubicBezTo>
                  <a:cubicBezTo>
                    <a:pt x="2" y="652"/>
                    <a:pt x="0" y="662"/>
                    <a:pt x="3" y="672"/>
                  </a:cubicBezTo>
                  <a:cubicBezTo>
                    <a:pt x="6" y="682"/>
                    <a:pt x="15" y="689"/>
                    <a:pt x="25" y="690"/>
                  </a:cubicBezTo>
                  <a:cubicBezTo>
                    <a:pt x="166" y="709"/>
                    <a:pt x="166" y="709"/>
                    <a:pt x="166" y="709"/>
                  </a:cubicBezTo>
                  <a:cubicBezTo>
                    <a:pt x="185" y="850"/>
                    <a:pt x="185" y="850"/>
                    <a:pt x="185" y="850"/>
                  </a:cubicBezTo>
                  <a:cubicBezTo>
                    <a:pt x="186" y="860"/>
                    <a:pt x="193" y="868"/>
                    <a:pt x="203" y="872"/>
                  </a:cubicBezTo>
                  <a:cubicBezTo>
                    <a:pt x="205" y="873"/>
                    <a:pt x="208" y="873"/>
                    <a:pt x="211" y="873"/>
                  </a:cubicBezTo>
                  <a:cubicBezTo>
                    <a:pt x="219" y="873"/>
                    <a:pt x="225" y="870"/>
                    <a:pt x="230" y="865"/>
                  </a:cubicBezTo>
                  <a:cubicBezTo>
                    <a:pt x="404" y="691"/>
                    <a:pt x="404" y="691"/>
                    <a:pt x="404" y="691"/>
                  </a:cubicBezTo>
                  <a:cubicBezTo>
                    <a:pt x="418" y="700"/>
                    <a:pt x="433" y="708"/>
                    <a:pt x="451" y="708"/>
                  </a:cubicBezTo>
                  <a:cubicBezTo>
                    <a:pt x="470" y="708"/>
                    <a:pt x="485" y="700"/>
                    <a:pt x="498" y="691"/>
                  </a:cubicBezTo>
                  <a:cubicBezTo>
                    <a:pt x="672" y="865"/>
                    <a:pt x="672" y="865"/>
                    <a:pt x="672" y="865"/>
                  </a:cubicBezTo>
                  <a:cubicBezTo>
                    <a:pt x="678" y="870"/>
                    <a:pt x="684" y="873"/>
                    <a:pt x="692" y="873"/>
                  </a:cubicBezTo>
                  <a:cubicBezTo>
                    <a:pt x="694" y="873"/>
                    <a:pt x="697" y="873"/>
                    <a:pt x="700" y="872"/>
                  </a:cubicBezTo>
                  <a:cubicBezTo>
                    <a:pt x="710" y="868"/>
                    <a:pt x="717" y="860"/>
                    <a:pt x="718" y="850"/>
                  </a:cubicBezTo>
                  <a:cubicBezTo>
                    <a:pt x="737" y="709"/>
                    <a:pt x="737" y="709"/>
                    <a:pt x="737" y="709"/>
                  </a:cubicBezTo>
                  <a:cubicBezTo>
                    <a:pt x="878" y="690"/>
                    <a:pt x="878" y="690"/>
                    <a:pt x="878" y="690"/>
                  </a:cubicBezTo>
                  <a:cubicBezTo>
                    <a:pt x="888" y="689"/>
                    <a:pt x="896" y="682"/>
                    <a:pt x="900" y="672"/>
                  </a:cubicBezTo>
                  <a:cubicBezTo>
                    <a:pt x="903" y="662"/>
                    <a:pt x="901" y="652"/>
                    <a:pt x="893" y="645"/>
                  </a:cubicBezTo>
                  <a:close/>
                  <a:moveTo>
                    <a:pt x="451" y="654"/>
                  </a:moveTo>
                  <a:cubicBezTo>
                    <a:pt x="444" y="654"/>
                    <a:pt x="433" y="646"/>
                    <a:pt x="423" y="638"/>
                  </a:cubicBezTo>
                  <a:cubicBezTo>
                    <a:pt x="410" y="629"/>
                    <a:pt x="397" y="620"/>
                    <a:pt x="381" y="615"/>
                  </a:cubicBezTo>
                  <a:cubicBezTo>
                    <a:pt x="374" y="614"/>
                    <a:pt x="367" y="613"/>
                    <a:pt x="358" y="613"/>
                  </a:cubicBezTo>
                  <a:cubicBezTo>
                    <a:pt x="349" y="613"/>
                    <a:pt x="341" y="614"/>
                    <a:pt x="333" y="614"/>
                  </a:cubicBezTo>
                  <a:cubicBezTo>
                    <a:pt x="326" y="615"/>
                    <a:pt x="319" y="616"/>
                    <a:pt x="313" y="616"/>
                  </a:cubicBezTo>
                  <a:cubicBezTo>
                    <a:pt x="306" y="616"/>
                    <a:pt x="303" y="615"/>
                    <a:pt x="301" y="614"/>
                  </a:cubicBezTo>
                  <a:cubicBezTo>
                    <a:pt x="296" y="611"/>
                    <a:pt x="290" y="597"/>
                    <a:pt x="285" y="587"/>
                  </a:cubicBezTo>
                  <a:cubicBezTo>
                    <a:pt x="279" y="572"/>
                    <a:pt x="272" y="557"/>
                    <a:pt x="260" y="545"/>
                  </a:cubicBezTo>
                  <a:cubicBezTo>
                    <a:pt x="248" y="533"/>
                    <a:pt x="233" y="527"/>
                    <a:pt x="219" y="520"/>
                  </a:cubicBezTo>
                  <a:cubicBezTo>
                    <a:pt x="208" y="516"/>
                    <a:pt x="195" y="510"/>
                    <a:pt x="192" y="504"/>
                  </a:cubicBezTo>
                  <a:cubicBezTo>
                    <a:pt x="188" y="499"/>
                    <a:pt x="190" y="484"/>
                    <a:pt x="191" y="473"/>
                  </a:cubicBezTo>
                  <a:cubicBezTo>
                    <a:pt x="193" y="457"/>
                    <a:pt x="194" y="441"/>
                    <a:pt x="190" y="424"/>
                  </a:cubicBezTo>
                  <a:cubicBezTo>
                    <a:pt x="186" y="408"/>
                    <a:pt x="176" y="395"/>
                    <a:pt x="167" y="382"/>
                  </a:cubicBezTo>
                  <a:cubicBezTo>
                    <a:pt x="159" y="372"/>
                    <a:pt x="151" y="361"/>
                    <a:pt x="151" y="354"/>
                  </a:cubicBezTo>
                  <a:cubicBezTo>
                    <a:pt x="151" y="347"/>
                    <a:pt x="159" y="336"/>
                    <a:pt x="167" y="325"/>
                  </a:cubicBezTo>
                  <a:cubicBezTo>
                    <a:pt x="176" y="313"/>
                    <a:pt x="186" y="300"/>
                    <a:pt x="190" y="284"/>
                  </a:cubicBezTo>
                  <a:cubicBezTo>
                    <a:pt x="194" y="267"/>
                    <a:pt x="193" y="251"/>
                    <a:pt x="191" y="235"/>
                  </a:cubicBezTo>
                  <a:cubicBezTo>
                    <a:pt x="190" y="224"/>
                    <a:pt x="188" y="209"/>
                    <a:pt x="192" y="204"/>
                  </a:cubicBezTo>
                  <a:cubicBezTo>
                    <a:pt x="195" y="198"/>
                    <a:pt x="208" y="192"/>
                    <a:pt x="219" y="188"/>
                  </a:cubicBezTo>
                  <a:cubicBezTo>
                    <a:pt x="233" y="181"/>
                    <a:pt x="248" y="175"/>
                    <a:pt x="260" y="163"/>
                  </a:cubicBezTo>
                  <a:cubicBezTo>
                    <a:pt x="272" y="151"/>
                    <a:pt x="279" y="136"/>
                    <a:pt x="285" y="121"/>
                  </a:cubicBezTo>
                  <a:cubicBezTo>
                    <a:pt x="290" y="111"/>
                    <a:pt x="296" y="97"/>
                    <a:pt x="301" y="94"/>
                  </a:cubicBezTo>
                  <a:cubicBezTo>
                    <a:pt x="303" y="93"/>
                    <a:pt x="306" y="92"/>
                    <a:pt x="313" y="92"/>
                  </a:cubicBezTo>
                  <a:cubicBezTo>
                    <a:pt x="319" y="92"/>
                    <a:pt x="326" y="93"/>
                    <a:pt x="333" y="94"/>
                  </a:cubicBezTo>
                  <a:cubicBezTo>
                    <a:pt x="341" y="94"/>
                    <a:pt x="349" y="95"/>
                    <a:pt x="358" y="95"/>
                  </a:cubicBezTo>
                  <a:cubicBezTo>
                    <a:pt x="367" y="95"/>
                    <a:pt x="374" y="94"/>
                    <a:pt x="381" y="92"/>
                  </a:cubicBezTo>
                  <a:cubicBezTo>
                    <a:pt x="397" y="88"/>
                    <a:pt x="410" y="79"/>
                    <a:pt x="423" y="69"/>
                  </a:cubicBezTo>
                  <a:cubicBezTo>
                    <a:pt x="434" y="62"/>
                    <a:pt x="444" y="54"/>
                    <a:pt x="451" y="54"/>
                  </a:cubicBezTo>
                  <a:cubicBezTo>
                    <a:pt x="459" y="54"/>
                    <a:pt x="469" y="62"/>
                    <a:pt x="480" y="70"/>
                  </a:cubicBezTo>
                  <a:cubicBezTo>
                    <a:pt x="492" y="78"/>
                    <a:pt x="505" y="88"/>
                    <a:pt x="522" y="92"/>
                  </a:cubicBezTo>
                  <a:cubicBezTo>
                    <a:pt x="529" y="94"/>
                    <a:pt x="536" y="95"/>
                    <a:pt x="545" y="95"/>
                  </a:cubicBezTo>
                  <a:cubicBezTo>
                    <a:pt x="554" y="95"/>
                    <a:pt x="562" y="94"/>
                    <a:pt x="570" y="94"/>
                  </a:cubicBezTo>
                  <a:cubicBezTo>
                    <a:pt x="577" y="93"/>
                    <a:pt x="584" y="92"/>
                    <a:pt x="590" y="92"/>
                  </a:cubicBezTo>
                  <a:cubicBezTo>
                    <a:pt x="597" y="92"/>
                    <a:pt x="600" y="93"/>
                    <a:pt x="601" y="94"/>
                  </a:cubicBezTo>
                  <a:cubicBezTo>
                    <a:pt x="607" y="97"/>
                    <a:pt x="613" y="111"/>
                    <a:pt x="618" y="121"/>
                  </a:cubicBezTo>
                  <a:cubicBezTo>
                    <a:pt x="624" y="136"/>
                    <a:pt x="631" y="151"/>
                    <a:pt x="643" y="163"/>
                  </a:cubicBezTo>
                  <a:cubicBezTo>
                    <a:pt x="655" y="175"/>
                    <a:pt x="670" y="181"/>
                    <a:pt x="684" y="188"/>
                  </a:cubicBezTo>
                  <a:cubicBezTo>
                    <a:pt x="695" y="192"/>
                    <a:pt x="708" y="198"/>
                    <a:pt x="711" y="204"/>
                  </a:cubicBezTo>
                  <a:cubicBezTo>
                    <a:pt x="715" y="209"/>
                    <a:pt x="713" y="224"/>
                    <a:pt x="712" y="235"/>
                  </a:cubicBezTo>
                  <a:cubicBezTo>
                    <a:pt x="710" y="251"/>
                    <a:pt x="709" y="267"/>
                    <a:pt x="713" y="284"/>
                  </a:cubicBezTo>
                  <a:cubicBezTo>
                    <a:pt x="717" y="300"/>
                    <a:pt x="727" y="313"/>
                    <a:pt x="736" y="325"/>
                  </a:cubicBezTo>
                  <a:cubicBezTo>
                    <a:pt x="744" y="336"/>
                    <a:pt x="751" y="347"/>
                    <a:pt x="751" y="354"/>
                  </a:cubicBezTo>
                  <a:cubicBezTo>
                    <a:pt x="751" y="361"/>
                    <a:pt x="744" y="372"/>
                    <a:pt x="736" y="382"/>
                  </a:cubicBezTo>
                  <a:cubicBezTo>
                    <a:pt x="727" y="395"/>
                    <a:pt x="717" y="408"/>
                    <a:pt x="713" y="424"/>
                  </a:cubicBezTo>
                  <a:cubicBezTo>
                    <a:pt x="709" y="441"/>
                    <a:pt x="710" y="457"/>
                    <a:pt x="712" y="473"/>
                  </a:cubicBezTo>
                  <a:cubicBezTo>
                    <a:pt x="713" y="484"/>
                    <a:pt x="715" y="499"/>
                    <a:pt x="711" y="504"/>
                  </a:cubicBezTo>
                  <a:cubicBezTo>
                    <a:pt x="708" y="510"/>
                    <a:pt x="695" y="516"/>
                    <a:pt x="684" y="520"/>
                  </a:cubicBezTo>
                  <a:cubicBezTo>
                    <a:pt x="670" y="527"/>
                    <a:pt x="655" y="533"/>
                    <a:pt x="643" y="545"/>
                  </a:cubicBezTo>
                  <a:cubicBezTo>
                    <a:pt x="631" y="557"/>
                    <a:pt x="624" y="572"/>
                    <a:pt x="618" y="587"/>
                  </a:cubicBezTo>
                  <a:cubicBezTo>
                    <a:pt x="613" y="597"/>
                    <a:pt x="607" y="611"/>
                    <a:pt x="601" y="614"/>
                  </a:cubicBezTo>
                  <a:cubicBezTo>
                    <a:pt x="600" y="615"/>
                    <a:pt x="597" y="616"/>
                    <a:pt x="590" y="616"/>
                  </a:cubicBezTo>
                  <a:cubicBezTo>
                    <a:pt x="584" y="616"/>
                    <a:pt x="577" y="615"/>
                    <a:pt x="570" y="614"/>
                  </a:cubicBezTo>
                  <a:cubicBezTo>
                    <a:pt x="562" y="614"/>
                    <a:pt x="554" y="613"/>
                    <a:pt x="545" y="613"/>
                  </a:cubicBezTo>
                  <a:cubicBezTo>
                    <a:pt x="536" y="613"/>
                    <a:pt x="529" y="614"/>
                    <a:pt x="522" y="615"/>
                  </a:cubicBezTo>
                  <a:cubicBezTo>
                    <a:pt x="506" y="620"/>
                    <a:pt x="493" y="629"/>
                    <a:pt x="480" y="638"/>
                  </a:cubicBezTo>
                  <a:cubicBezTo>
                    <a:pt x="469" y="646"/>
                    <a:pt x="459" y="654"/>
                    <a:pt x="451" y="654"/>
                  </a:cubicBezTo>
                  <a:close/>
                  <a:moveTo>
                    <a:pt x="173" y="558"/>
                  </a:moveTo>
                  <a:cubicBezTo>
                    <a:pt x="181" y="562"/>
                    <a:pt x="189" y="566"/>
                    <a:pt x="197" y="570"/>
                  </a:cubicBezTo>
                  <a:cubicBezTo>
                    <a:pt x="207" y="574"/>
                    <a:pt x="217" y="579"/>
                    <a:pt x="222" y="583"/>
                  </a:cubicBezTo>
                  <a:cubicBezTo>
                    <a:pt x="227" y="588"/>
                    <a:pt x="231" y="598"/>
                    <a:pt x="236" y="609"/>
                  </a:cubicBezTo>
                  <a:cubicBezTo>
                    <a:pt x="244" y="626"/>
                    <a:pt x="254" y="648"/>
                    <a:pt x="274" y="661"/>
                  </a:cubicBezTo>
                  <a:cubicBezTo>
                    <a:pt x="285" y="667"/>
                    <a:pt x="298" y="670"/>
                    <a:pt x="313" y="670"/>
                  </a:cubicBezTo>
                  <a:cubicBezTo>
                    <a:pt x="322" y="670"/>
                    <a:pt x="330" y="669"/>
                    <a:pt x="338" y="668"/>
                  </a:cubicBezTo>
                  <a:cubicBezTo>
                    <a:pt x="343" y="667"/>
                    <a:pt x="348" y="667"/>
                    <a:pt x="353" y="667"/>
                  </a:cubicBezTo>
                  <a:cubicBezTo>
                    <a:pt x="231" y="789"/>
                    <a:pt x="231" y="789"/>
                    <a:pt x="231" y="789"/>
                  </a:cubicBezTo>
                  <a:cubicBezTo>
                    <a:pt x="217" y="681"/>
                    <a:pt x="217" y="681"/>
                    <a:pt x="217" y="681"/>
                  </a:cubicBezTo>
                  <a:cubicBezTo>
                    <a:pt x="215" y="669"/>
                    <a:pt x="206" y="659"/>
                    <a:pt x="194" y="658"/>
                  </a:cubicBezTo>
                  <a:cubicBezTo>
                    <a:pt x="86" y="644"/>
                    <a:pt x="86" y="644"/>
                    <a:pt x="86" y="644"/>
                  </a:cubicBezTo>
                  <a:lnTo>
                    <a:pt x="173" y="558"/>
                  </a:lnTo>
                  <a:close/>
                  <a:moveTo>
                    <a:pt x="550" y="667"/>
                  </a:moveTo>
                  <a:cubicBezTo>
                    <a:pt x="555" y="667"/>
                    <a:pt x="559" y="667"/>
                    <a:pt x="564" y="668"/>
                  </a:cubicBezTo>
                  <a:cubicBezTo>
                    <a:pt x="565" y="660"/>
                    <a:pt x="565" y="660"/>
                    <a:pt x="565" y="660"/>
                  </a:cubicBezTo>
                  <a:cubicBezTo>
                    <a:pt x="565" y="660"/>
                    <a:pt x="565" y="660"/>
                    <a:pt x="565" y="660"/>
                  </a:cubicBezTo>
                  <a:cubicBezTo>
                    <a:pt x="565" y="668"/>
                    <a:pt x="565" y="668"/>
                    <a:pt x="565" y="668"/>
                  </a:cubicBezTo>
                  <a:cubicBezTo>
                    <a:pt x="573" y="669"/>
                    <a:pt x="581" y="670"/>
                    <a:pt x="590" y="670"/>
                  </a:cubicBezTo>
                  <a:cubicBezTo>
                    <a:pt x="605" y="670"/>
                    <a:pt x="618" y="667"/>
                    <a:pt x="628" y="661"/>
                  </a:cubicBezTo>
                  <a:cubicBezTo>
                    <a:pt x="649" y="648"/>
                    <a:pt x="659" y="626"/>
                    <a:pt x="667" y="608"/>
                  </a:cubicBezTo>
                  <a:cubicBezTo>
                    <a:pt x="672" y="598"/>
                    <a:pt x="676" y="588"/>
                    <a:pt x="681" y="583"/>
                  </a:cubicBezTo>
                  <a:cubicBezTo>
                    <a:pt x="686" y="579"/>
                    <a:pt x="696" y="574"/>
                    <a:pt x="706" y="570"/>
                  </a:cubicBezTo>
                  <a:cubicBezTo>
                    <a:pt x="714" y="566"/>
                    <a:pt x="722" y="562"/>
                    <a:pt x="730" y="558"/>
                  </a:cubicBezTo>
                  <a:cubicBezTo>
                    <a:pt x="817" y="644"/>
                    <a:pt x="817" y="644"/>
                    <a:pt x="817" y="644"/>
                  </a:cubicBezTo>
                  <a:cubicBezTo>
                    <a:pt x="709" y="658"/>
                    <a:pt x="709" y="658"/>
                    <a:pt x="709" y="658"/>
                  </a:cubicBezTo>
                  <a:cubicBezTo>
                    <a:pt x="697" y="659"/>
                    <a:pt x="687" y="669"/>
                    <a:pt x="686" y="681"/>
                  </a:cubicBezTo>
                  <a:cubicBezTo>
                    <a:pt x="672" y="789"/>
                    <a:pt x="672" y="789"/>
                    <a:pt x="672" y="789"/>
                  </a:cubicBezTo>
                  <a:lnTo>
                    <a:pt x="550" y="667"/>
                  </a:lnTo>
                  <a:close/>
                  <a:moveTo>
                    <a:pt x="563" y="552"/>
                  </a:moveTo>
                  <a:cubicBezTo>
                    <a:pt x="568" y="552"/>
                    <a:pt x="574" y="550"/>
                    <a:pt x="579" y="547"/>
                  </a:cubicBezTo>
                  <a:cubicBezTo>
                    <a:pt x="587" y="541"/>
                    <a:pt x="591" y="530"/>
                    <a:pt x="589" y="520"/>
                  </a:cubicBezTo>
                  <a:cubicBezTo>
                    <a:pt x="568" y="410"/>
                    <a:pt x="568" y="410"/>
                    <a:pt x="568" y="410"/>
                  </a:cubicBezTo>
                  <a:cubicBezTo>
                    <a:pt x="650" y="333"/>
                    <a:pt x="650" y="333"/>
                    <a:pt x="650" y="333"/>
                  </a:cubicBezTo>
                  <a:cubicBezTo>
                    <a:pt x="658" y="326"/>
                    <a:pt x="660" y="315"/>
                    <a:pt x="657" y="305"/>
                  </a:cubicBezTo>
                  <a:cubicBezTo>
                    <a:pt x="654" y="295"/>
                    <a:pt x="645" y="288"/>
                    <a:pt x="635" y="287"/>
                  </a:cubicBezTo>
                  <a:cubicBezTo>
                    <a:pt x="524" y="273"/>
                    <a:pt x="524" y="273"/>
                    <a:pt x="524" y="273"/>
                  </a:cubicBezTo>
                  <a:cubicBezTo>
                    <a:pt x="476" y="171"/>
                    <a:pt x="476" y="171"/>
                    <a:pt x="476" y="171"/>
                  </a:cubicBezTo>
                  <a:cubicBezTo>
                    <a:pt x="471" y="162"/>
                    <a:pt x="462" y="156"/>
                    <a:pt x="451" y="156"/>
                  </a:cubicBezTo>
                  <a:cubicBezTo>
                    <a:pt x="441" y="156"/>
                    <a:pt x="432" y="162"/>
                    <a:pt x="427" y="171"/>
                  </a:cubicBezTo>
                  <a:cubicBezTo>
                    <a:pt x="379" y="273"/>
                    <a:pt x="379" y="273"/>
                    <a:pt x="379" y="273"/>
                  </a:cubicBezTo>
                  <a:cubicBezTo>
                    <a:pt x="268" y="287"/>
                    <a:pt x="268" y="287"/>
                    <a:pt x="268" y="287"/>
                  </a:cubicBezTo>
                  <a:cubicBezTo>
                    <a:pt x="258" y="288"/>
                    <a:pt x="249" y="295"/>
                    <a:pt x="246" y="305"/>
                  </a:cubicBezTo>
                  <a:cubicBezTo>
                    <a:pt x="242" y="315"/>
                    <a:pt x="245" y="326"/>
                    <a:pt x="253" y="333"/>
                  </a:cubicBezTo>
                  <a:cubicBezTo>
                    <a:pt x="335" y="410"/>
                    <a:pt x="335" y="410"/>
                    <a:pt x="335" y="410"/>
                  </a:cubicBezTo>
                  <a:cubicBezTo>
                    <a:pt x="314" y="520"/>
                    <a:pt x="314" y="520"/>
                    <a:pt x="314" y="520"/>
                  </a:cubicBezTo>
                  <a:cubicBezTo>
                    <a:pt x="312" y="530"/>
                    <a:pt x="316" y="541"/>
                    <a:pt x="324" y="547"/>
                  </a:cubicBezTo>
                  <a:cubicBezTo>
                    <a:pt x="329" y="550"/>
                    <a:pt x="334" y="552"/>
                    <a:pt x="340" y="552"/>
                  </a:cubicBezTo>
                  <a:cubicBezTo>
                    <a:pt x="345" y="552"/>
                    <a:pt x="349" y="551"/>
                    <a:pt x="353" y="549"/>
                  </a:cubicBezTo>
                  <a:cubicBezTo>
                    <a:pt x="451" y="495"/>
                    <a:pt x="451" y="495"/>
                    <a:pt x="451" y="495"/>
                  </a:cubicBezTo>
                  <a:cubicBezTo>
                    <a:pt x="550" y="549"/>
                    <a:pt x="550" y="549"/>
                    <a:pt x="550" y="549"/>
                  </a:cubicBezTo>
                  <a:cubicBezTo>
                    <a:pt x="554" y="551"/>
                    <a:pt x="558" y="552"/>
                    <a:pt x="563" y="552"/>
                  </a:cubicBezTo>
                  <a:close/>
                  <a:moveTo>
                    <a:pt x="377" y="474"/>
                  </a:moveTo>
                  <a:cubicBezTo>
                    <a:pt x="390" y="406"/>
                    <a:pt x="390" y="406"/>
                    <a:pt x="390" y="406"/>
                  </a:cubicBezTo>
                  <a:cubicBezTo>
                    <a:pt x="392" y="396"/>
                    <a:pt x="389" y="387"/>
                    <a:pt x="382" y="381"/>
                  </a:cubicBezTo>
                  <a:cubicBezTo>
                    <a:pt x="331" y="333"/>
                    <a:pt x="331" y="333"/>
                    <a:pt x="331" y="333"/>
                  </a:cubicBezTo>
                  <a:cubicBezTo>
                    <a:pt x="401" y="324"/>
                    <a:pt x="401" y="324"/>
                    <a:pt x="401" y="324"/>
                  </a:cubicBezTo>
                  <a:cubicBezTo>
                    <a:pt x="410" y="323"/>
                    <a:pt x="418" y="317"/>
                    <a:pt x="422" y="309"/>
                  </a:cubicBezTo>
                  <a:cubicBezTo>
                    <a:pt x="451" y="246"/>
                    <a:pt x="451" y="246"/>
                    <a:pt x="451" y="246"/>
                  </a:cubicBezTo>
                  <a:cubicBezTo>
                    <a:pt x="481" y="309"/>
                    <a:pt x="481" y="309"/>
                    <a:pt x="481" y="309"/>
                  </a:cubicBezTo>
                  <a:cubicBezTo>
                    <a:pt x="485" y="317"/>
                    <a:pt x="493" y="323"/>
                    <a:pt x="502" y="324"/>
                  </a:cubicBezTo>
                  <a:cubicBezTo>
                    <a:pt x="572" y="333"/>
                    <a:pt x="572" y="333"/>
                    <a:pt x="572" y="333"/>
                  </a:cubicBezTo>
                  <a:cubicBezTo>
                    <a:pt x="521" y="381"/>
                    <a:pt x="521" y="381"/>
                    <a:pt x="521" y="381"/>
                  </a:cubicBezTo>
                  <a:cubicBezTo>
                    <a:pt x="514" y="387"/>
                    <a:pt x="511" y="396"/>
                    <a:pt x="513" y="406"/>
                  </a:cubicBezTo>
                  <a:cubicBezTo>
                    <a:pt x="526" y="474"/>
                    <a:pt x="526" y="474"/>
                    <a:pt x="526" y="474"/>
                  </a:cubicBezTo>
                  <a:cubicBezTo>
                    <a:pt x="464" y="441"/>
                    <a:pt x="464" y="441"/>
                    <a:pt x="464" y="441"/>
                  </a:cubicBezTo>
                  <a:cubicBezTo>
                    <a:pt x="460" y="438"/>
                    <a:pt x="456" y="437"/>
                    <a:pt x="451" y="437"/>
                  </a:cubicBezTo>
                  <a:cubicBezTo>
                    <a:pt x="447" y="437"/>
                    <a:pt x="442" y="438"/>
                    <a:pt x="438" y="441"/>
                  </a:cubicBezTo>
                  <a:lnTo>
                    <a:pt x="377" y="47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27" name="Group 60">
            <a:extLst>
              <a:ext uri="{FF2B5EF4-FFF2-40B4-BE49-F238E27FC236}">
                <a16:creationId xmlns:a16="http://schemas.microsoft.com/office/drawing/2014/main" id="{0587B97E-4CB6-4513-9E00-6F04F8465137}"/>
              </a:ext>
            </a:extLst>
          </p:cNvPr>
          <p:cNvGrpSpPr>
            <a:grpSpLocks/>
          </p:cNvGrpSpPr>
          <p:nvPr/>
        </p:nvGrpSpPr>
        <p:grpSpPr bwMode="auto">
          <a:xfrm>
            <a:off x="8793164" y="3621089"/>
            <a:ext cx="1246187" cy="1158875"/>
            <a:chOff x="7186443" y="3620373"/>
            <a:chExt cx="1245343" cy="1159807"/>
          </a:xfrm>
        </p:grpSpPr>
        <p:grpSp>
          <p:nvGrpSpPr>
            <p:cNvPr id="34860" name="Group 9">
              <a:extLst>
                <a:ext uri="{FF2B5EF4-FFF2-40B4-BE49-F238E27FC236}">
                  <a16:creationId xmlns:a16="http://schemas.microsoft.com/office/drawing/2014/main" id="{B4BA959A-2678-41B0-B407-E0C20CEFAB45}"/>
                </a:ext>
              </a:extLst>
            </p:cNvPr>
            <p:cNvGrpSpPr>
              <a:grpSpLocks/>
            </p:cNvGrpSpPr>
            <p:nvPr/>
          </p:nvGrpSpPr>
          <p:grpSpPr bwMode="auto">
            <a:xfrm>
              <a:off x="7186443" y="3620373"/>
              <a:ext cx="1245343" cy="1159807"/>
              <a:chOff x="368711" y="1156082"/>
              <a:chExt cx="1245343" cy="1159807"/>
            </a:xfrm>
          </p:grpSpPr>
          <p:sp>
            <p:nvSpPr>
              <p:cNvPr id="52" name="Oval 51">
                <a:extLst>
                  <a:ext uri="{FF2B5EF4-FFF2-40B4-BE49-F238E27FC236}">
                    <a16:creationId xmlns:a16="http://schemas.microsoft.com/office/drawing/2014/main" id="{DEFC8BB2-1312-462E-8463-12D0A2414E4C}"/>
                  </a:ext>
                </a:extLst>
              </p:cNvPr>
              <p:cNvSpPr/>
              <p:nvPr/>
            </p:nvSpPr>
            <p:spPr>
              <a:xfrm>
                <a:off x="411544" y="1156082"/>
                <a:ext cx="115967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53" name="TextBox 52">
                <a:extLst>
                  <a:ext uri="{FF2B5EF4-FFF2-40B4-BE49-F238E27FC236}">
                    <a16:creationId xmlns:a16="http://schemas.microsoft.com/office/drawing/2014/main" id="{F388062D-5E28-4712-A946-2AC52668A5F8}"/>
                  </a:ext>
                </a:extLst>
              </p:cNvPr>
              <p:cNvSpPr txBox="1"/>
              <p:nvPr/>
            </p:nvSpPr>
            <p:spPr>
              <a:xfrm>
                <a:off x="368711" y="1683556"/>
                <a:ext cx="1245343" cy="436913"/>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Move from resistance</a:t>
                </a:r>
                <a:r>
                  <a:rPr lang="th-TH" sz="1050" dirty="0">
                    <a:ea typeface="ＭＳ Ｐゴシック" charset="-128"/>
                  </a:rPr>
                  <a:t> </a:t>
                </a:r>
                <a:r>
                  <a:rPr lang="en-US" sz="1050" dirty="0">
                    <a:ea typeface="ＭＳ Ｐゴシック" charset="-128"/>
                  </a:rPr>
                  <a:t/>
                </a:r>
                <a:br>
                  <a:rPr lang="en-US" sz="1050" dirty="0">
                    <a:ea typeface="ＭＳ Ｐゴシック" charset="-128"/>
                  </a:rPr>
                </a:br>
                <a:r>
                  <a:rPr lang="en-US" sz="1050" dirty="0">
                    <a:ea typeface="ＭＳ Ｐゴシック" charset="-128"/>
                  </a:rPr>
                  <a:t>to writing</a:t>
                </a:r>
                <a:endParaRPr lang="th-TH" sz="1050" dirty="0">
                  <a:ea typeface="ＭＳ Ｐゴシック" charset="-128"/>
                </a:endParaRPr>
              </a:p>
            </p:txBody>
          </p:sp>
        </p:grpSp>
        <p:sp>
          <p:nvSpPr>
            <p:cNvPr id="34861" name="Freeform 9">
              <a:extLst>
                <a:ext uri="{FF2B5EF4-FFF2-40B4-BE49-F238E27FC236}">
                  <a16:creationId xmlns:a16="http://schemas.microsoft.com/office/drawing/2014/main" id="{C33BB510-C8AC-4B1B-97D3-FF57A15588A6}"/>
                </a:ext>
              </a:extLst>
            </p:cNvPr>
            <p:cNvSpPr>
              <a:spLocks noEditPoints="1"/>
            </p:cNvSpPr>
            <p:nvPr/>
          </p:nvSpPr>
          <p:spPr bwMode="auto">
            <a:xfrm>
              <a:off x="7686642" y="3810804"/>
              <a:ext cx="261378" cy="297883"/>
            </a:xfrm>
            <a:custGeom>
              <a:avLst/>
              <a:gdLst>
                <a:gd name="T0" fmla="*/ 2147483646 w 752"/>
                <a:gd name="T1" fmla="*/ 2147483646 h 855"/>
                <a:gd name="T2" fmla="*/ 2147483646 w 752"/>
                <a:gd name="T3" fmla="*/ 0 h 855"/>
                <a:gd name="T4" fmla="*/ 0 w 752"/>
                <a:gd name="T5" fmla="*/ 2147483646 h 855"/>
                <a:gd name="T6" fmla="*/ 2147483646 w 752"/>
                <a:gd name="T7" fmla="*/ 2147483646 h 855"/>
                <a:gd name="T8" fmla="*/ 2147483646 w 752"/>
                <a:gd name="T9" fmla="*/ 2147483646 h 855"/>
                <a:gd name="T10" fmla="*/ 2147483646 w 752"/>
                <a:gd name="T11" fmla="*/ 2147483646 h 855"/>
                <a:gd name="T12" fmla="*/ 2147483646 w 752"/>
                <a:gd name="T13" fmla="*/ 2147483646 h 855"/>
                <a:gd name="T14" fmla="*/ 2147483646 w 752"/>
                <a:gd name="T15" fmla="*/ 2147483646 h 855"/>
                <a:gd name="T16" fmla="*/ 2147483646 w 752"/>
                <a:gd name="T17" fmla="*/ 2147483646 h 855"/>
                <a:gd name="T18" fmla="*/ 2147483646 w 752"/>
                <a:gd name="T19" fmla="*/ 2147483646 h 855"/>
                <a:gd name="T20" fmla="*/ 2147483646 w 752"/>
                <a:gd name="T21" fmla="*/ 2147483646 h 855"/>
                <a:gd name="T22" fmla="*/ 2147483646 w 752"/>
                <a:gd name="T23" fmla="*/ 2147483646 h 855"/>
                <a:gd name="T24" fmla="*/ 2147483646 w 752"/>
                <a:gd name="T25" fmla="*/ 2147483646 h 855"/>
                <a:gd name="T26" fmla="*/ 2147483646 w 752"/>
                <a:gd name="T27" fmla="*/ 2147483646 h 855"/>
                <a:gd name="T28" fmla="*/ 2147483646 w 752"/>
                <a:gd name="T29" fmla="*/ 2147483646 h 855"/>
                <a:gd name="T30" fmla="*/ 2147483646 w 752"/>
                <a:gd name="T31" fmla="*/ 2147483646 h 855"/>
                <a:gd name="T32" fmla="*/ 2147483646 w 752"/>
                <a:gd name="T33" fmla="*/ 2147483646 h 855"/>
                <a:gd name="T34" fmla="*/ 2147483646 w 752"/>
                <a:gd name="T35" fmla="*/ 2147483646 h 855"/>
                <a:gd name="T36" fmla="*/ 2147483646 w 752"/>
                <a:gd name="T37" fmla="*/ 2147483646 h 855"/>
                <a:gd name="T38" fmla="*/ 2147483646 w 752"/>
                <a:gd name="T39" fmla="*/ 2147483646 h 855"/>
                <a:gd name="T40" fmla="*/ 2147483646 w 752"/>
                <a:gd name="T41" fmla="*/ 2147483646 h 855"/>
                <a:gd name="T42" fmla="*/ 2147483646 w 752"/>
                <a:gd name="T43" fmla="*/ 2147483646 h 855"/>
                <a:gd name="T44" fmla="*/ 2147483646 w 752"/>
                <a:gd name="T45" fmla="*/ 2147483646 h 855"/>
                <a:gd name="T46" fmla="*/ 2147483646 w 752"/>
                <a:gd name="T47" fmla="*/ 2147483646 h 855"/>
                <a:gd name="T48" fmla="*/ 2147483646 w 752"/>
                <a:gd name="T49" fmla="*/ 2147483646 h 855"/>
                <a:gd name="T50" fmla="*/ 2147483646 w 752"/>
                <a:gd name="T51" fmla="*/ 2147483646 h 855"/>
                <a:gd name="T52" fmla="*/ 2147483646 w 752"/>
                <a:gd name="T53" fmla="*/ 2147483646 h 855"/>
                <a:gd name="T54" fmla="*/ 2147483646 w 752"/>
                <a:gd name="T55" fmla="*/ 2147483646 h 855"/>
                <a:gd name="T56" fmla="*/ 2147483646 w 752"/>
                <a:gd name="T57" fmla="*/ 2147483646 h 855"/>
                <a:gd name="T58" fmla="*/ 2147483646 w 752"/>
                <a:gd name="T59" fmla="*/ 2147483646 h 855"/>
                <a:gd name="T60" fmla="*/ 2147483646 w 752"/>
                <a:gd name="T61" fmla="*/ 2147483646 h 855"/>
                <a:gd name="T62" fmla="*/ 2147483646 w 752"/>
                <a:gd name="T63" fmla="*/ 2147483646 h 855"/>
                <a:gd name="T64" fmla="*/ 2147483646 w 752"/>
                <a:gd name="T65" fmla="*/ 2147483646 h 855"/>
                <a:gd name="T66" fmla="*/ 2147483646 w 752"/>
                <a:gd name="T67" fmla="*/ 2147483646 h 855"/>
                <a:gd name="T68" fmla="*/ 2147483646 w 752"/>
                <a:gd name="T69" fmla="*/ 2147483646 h 855"/>
                <a:gd name="T70" fmla="*/ 2147483646 w 752"/>
                <a:gd name="T71" fmla="*/ 2147483646 h 855"/>
                <a:gd name="T72" fmla="*/ 2147483646 w 752"/>
                <a:gd name="T73" fmla="*/ 2147483646 h 8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52" h="855">
                  <a:moveTo>
                    <a:pt x="676" y="100"/>
                  </a:moveTo>
                  <a:cubicBezTo>
                    <a:pt x="651" y="100"/>
                    <a:pt x="651" y="100"/>
                    <a:pt x="651" y="100"/>
                  </a:cubicBezTo>
                  <a:cubicBezTo>
                    <a:pt x="651" y="75"/>
                    <a:pt x="651" y="75"/>
                    <a:pt x="651" y="75"/>
                  </a:cubicBezTo>
                  <a:cubicBezTo>
                    <a:pt x="651" y="34"/>
                    <a:pt x="618" y="0"/>
                    <a:pt x="576" y="0"/>
                  </a:cubicBezTo>
                  <a:cubicBezTo>
                    <a:pt x="75" y="0"/>
                    <a:pt x="75" y="0"/>
                    <a:pt x="75" y="0"/>
                  </a:cubicBezTo>
                  <a:cubicBezTo>
                    <a:pt x="34" y="0"/>
                    <a:pt x="0" y="34"/>
                    <a:pt x="0" y="75"/>
                  </a:cubicBezTo>
                  <a:cubicBezTo>
                    <a:pt x="0" y="680"/>
                    <a:pt x="0" y="680"/>
                    <a:pt x="0" y="680"/>
                  </a:cubicBezTo>
                  <a:cubicBezTo>
                    <a:pt x="0" y="721"/>
                    <a:pt x="34" y="755"/>
                    <a:pt x="75" y="755"/>
                  </a:cubicBezTo>
                  <a:cubicBezTo>
                    <a:pt x="100" y="755"/>
                    <a:pt x="100" y="755"/>
                    <a:pt x="100" y="755"/>
                  </a:cubicBezTo>
                  <a:cubicBezTo>
                    <a:pt x="100" y="780"/>
                    <a:pt x="100" y="780"/>
                    <a:pt x="100" y="780"/>
                  </a:cubicBezTo>
                  <a:cubicBezTo>
                    <a:pt x="100" y="821"/>
                    <a:pt x="134" y="855"/>
                    <a:pt x="175" y="855"/>
                  </a:cubicBezTo>
                  <a:cubicBezTo>
                    <a:pt x="676" y="855"/>
                    <a:pt x="676" y="855"/>
                    <a:pt x="676" y="855"/>
                  </a:cubicBezTo>
                  <a:cubicBezTo>
                    <a:pt x="718" y="855"/>
                    <a:pt x="752" y="821"/>
                    <a:pt x="752" y="780"/>
                  </a:cubicBezTo>
                  <a:cubicBezTo>
                    <a:pt x="752" y="175"/>
                    <a:pt x="752" y="175"/>
                    <a:pt x="752" y="175"/>
                  </a:cubicBezTo>
                  <a:cubicBezTo>
                    <a:pt x="752" y="134"/>
                    <a:pt x="718" y="100"/>
                    <a:pt x="676" y="100"/>
                  </a:cubicBezTo>
                  <a:close/>
                  <a:moveTo>
                    <a:pt x="122" y="193"/>
                  </a:moveTo>
                  <a:cubicBezTo>
                    <a:pt x="108" y="207"/>
                    <a:pt x="100" y="226"/>
                    <a:pt x="100" y="246"/>
                  </a:cubicBezTo>
                  <a:cubicBezTo>
                    <a:pt x="100" y="705"/>
                    <a:pt x="100" y="705"/>
                    <a:pt x="100" y="705"/>
                  </a:cubicBezTo>
                  <a:cubicBezTo>
                    <a:pt x="75" y="705"/>
                    <a:pt x="75" y="705"/>
                    <a:pt x="75" y="705"/>
                  </a:cubicBezTo>
                  <a:cubicBezTo>
                    <a:pt x="61" y="705"/>
                    <a:pt x="50" y="694"/>
                    <a:pt x="50" y="680"/>
                  </a:cubicBezTo>
                  <a:cubicBezTo>
                    <a:pt x="50" y="75"/>
                    <a:pt x="50" y="75"/>
                    <a:pt x="50" y="75"/>
                  </a:cubicBezTo>
                  <a:cubicBezTo>
                    <a:pt x="50" y="61"/>
                    <a:pt x="61" y="50"/>
                    <a:pt x="75" y="50"/>
                  </a:cubicBezTo>
                  <a:cubicBezTo>
                    <a:pt x="576" y="50"/>
                    <a:pt x="576" y="50"/>
                    <a:pt x="576" y="50"/>
                  </a:cubicBezTo>
                  <a:cubicBezTo>
                    <a:pt x="590" y="50"/>
                    <a:pt x="601" y="61"/>
                    <a:pt x="601" y="75"/>
                  </a:cubicBezTo>
                  <a:cubicBezTo>
                    <a:pt x="601" y="100"/>
                    <a:pt x="601" y="100"/>
                    <a:pt x="601" y="100"/>
                  </a:cubicBezTo>
                  <a:cubicBezTo>
                    <a:pt x="246" y="100"/>
                    <a:pt x="246" y="100"/>
                    <a:pt x="246" y="100"/>
                  </a:cubicBezTo>
                  <a:cubicBezTo>
                    <a:pt x="226" y="100"/>
                    <a:pt x="207" y="108"/>
                    <a:pt x="193" y="122"/>
                  </a:cubicBezTo>
                  <a:lnTo>
                    <a:pt x="122" y="193"/>
                  </a:lnTo>
                  <a:close/>
                  <a:moveTo>
                    <a:pt x="251" y="150"/>
                  </a:moveTo>
                  <a:cubicBezTo>
                    <a:pt x="251" y="251"/>
                    <a:pt x="251" y="251"/>
                    <a:pt x="251" y="251"/>
                  </a:cubicBezTo>
                  <a:cubicBezTo>
                    <a:pt x="150" y="251"/>
                    <a:pt x="150" y="251"/>
                    <a:pt x="150" y="251"/>
                  </a:cubicBezTo>
                  <a:cubicBezTo>
                    <a:pt x="150" y="246"/>
                    <a:pt x="150" y="246"/>
                    <a:pt x="150" y="246"/>
                  </a:cubicBezTo>
                  <a:cubicBezTo>
                    <a:pt x="150" y="240"/>
                    <a:pt x="153" y="233"/>
                    <a:pt x="158" y="229"/>
                  </a:cubicBezTo>
                  <a:cubicBezTo>
                    <a:pt x="229" y="158"/>
                    <a:pt x="229" y="158"/>
                    <a:pt x="229" y="158"/>
                  </a:cubicBezTo>
                  <a:cubicBezTo>
                    <a:pt x="233" y="153"/>
                    <a:pt x="240" y="150"/>
                    <a:pt x="246" y="150"/>
                  </a:cubicBezTo>
                  <a:lnTo>
                    <a:pt x="251" y="150"/>
                  </a:lnTo>
                  <a:close/>
                  <a:moveTo>
                    <a:pt x="701" y="780"/>
                  </a:moveTo>
                  <a:cubicBezTo>
                    <a:pt x="701" y="794"/>
                    <a:pt x="690" y="805"/>
                    <a:pt x="676" y="805"/>
                  </a:cubicBezTo>
                  <a:cubicBezTo>
                    <a:pt x="175" y="805"/>
                    <a:pt x="175" y="805"/>
                    <a:pt x="175" y="805"/>
                  </a:cubicBezTo>
                  <a:cubicBezTo>
                    <a:pt x="162" y="805"/>
                    <a:pt x="150" y="794"/>
                    <a:pt x="150" y="780"/>
                  </a:cubicBezTo>
                  <a:cubicBezTo>
                    <a:pt x="150" y="301"/>
                    <a:pt x="150" y="301"/>
                    <a:pt x="150" y="301"/>
                  </a:cubicBezTo>
                  <a:cubicBezTo>
                    <a:pt x="276" y="301"/>
                    <a:pt x="276" y="301"/>
                    <a:pt x="276" y="301"/>
                  </a:cubicBezTo>
                  <a:cubicBezTo>
                    <a:pt x="289" y="301"/>
                    <a:pt x="301" y="289"/>
                    <a:pt x="301" y="276"/>
                  </a:cubicBezTo>
                  <a:cubicBezTo>
                    <a:pt x="301" y="150"/>
                    <a:pt x="301" y="150"/>
                    <a:pt x="301" y="150"/>
                  </a:cubicBezTo>
                  <a:cubicBezTo>
                    <a:pt x="676" y="150"/>
                    <a:pt x="676" y="150"/>
                    <a:pt x="676" y="150"/>
                  </a:cubicBezTo>
                  <a:cubicBezTo>
                    <a:pt x="690" y="150"/>
                    <a:pt x="701" y="162"/>
                    <a:pt x="701" y="175"/>
                  </a:cubicBezTo>
                  <a:lnTo>
                    <a:pt x="701" y="780"/>
                  </a:lnTo>
                  <a:close/>
                  <a:moveTo>
                    <a:pt x="651" y="379"/>
                  </a:moveTo>
                  <a:cubicBezTo>
                    <a:pt x="651" y="393"/>
                    <a:pt x="640" y="404"/>
                    <a:pt x="626" y="404"/>
                  </a:cubicBezTo>
                  <a:cubicBezTo>
                    <a:pt x="225" y="404"/>
                    <a:pt x="225" y="404"/>
                    <a:pt x="225" y="404"/>
                  </a:cubicBezTo>
                  <a:cubicBezTo>
                    <a:pt x="212" y="404"/>
                    <a:pt x="200" y="393"/>
                    <a:pt x="200" y="379"/>
                  </a:cubicBezTo>
                  <a:cubicBezTo>
                    <a:pt x="200" y="365"/>
                    <a:pt x="212" y="354"/>
                    <a:pt x="225" y="354"/>
                  </a:cubicBezTo>
                  <a:cubicBezTo>
                    <a:pt x="626" y="354"/>
                    <a:pt x="626" y="354"/>
                    <a:pt x="626" y="354"/>
                  </a:cubicBezTo>
                  <a:cubicBezTo>
                    <a:pt x="640" y="354"/>
                    <a:pt x="651" y="365"/>
                    <a:pt x="651" y="379"/>
                  </a:cubicBezTo>
                  <a:close/>
                  <a:moveTo>
                    <a:pt x="651" y="479"/>
                  </a:moveTo>
                  <a:cubicBezTo>
                    <a:pt x="651" y="493"/>
                    <a:pt x="640" y="504"/>
                    <a:pt x="626" y="504"/>
                  </a:cubicBezTo>
                  <a:cubicBezTo>
                    <a:pt x="225" y="504"/>
                    <a:pt x="225" y="504"/>
                    <a:pt x="225" y="504"/>
                  </a:cubicBezTo>
                  <a:cubicBezTo>
                    <a:pt x="212" y="504"/>
                    <a:pt x="200" y="493"/>
                    <a:pt x="200" y="479"/>
                  </a:cubicBezTo>
                  <a:cubicBezTo>
                    <a:pt x="200" y="466"/>
                    <a:pt x="212" y="454"/>
                    <a:pt x="225" y="454"/>
                  </a:cubicBezTo>
                  <a:cubicBezTo>
                    <a:pt x="626" y="454"/>
                    <a:pt x="626" y="454"/>
                    <a:pt x="626" y="454"/>
                  </a:cubicBezTo>
                  <a:cubicBezTo>
                    <a:pt x="640" y="454"/>
                    <a:pt x="651" y="466"/>
                    <a:pt x="651" y="479"/>
                  </a:cubicBezTo>
                  <a:close/>
                  <a:moveTo>
                    <a:pt x="651" y="580"/>
                  </a:moveTo>
                  <a:cubicBezTo>
                    <a:pt x="651" y="593"/>
                    <a:pt x="640" y="605"/>
                    <a:pt x="626" y="605"/>
                  </a:cubicBezTo>
                  <a:cubicBezTo>
                    <a:pt x="225" y="605"/>
                    <a:pt x="225" y="605"/>
                    <a:pt x="225" y="605"/>
                  </a:cubicBezTo>
                  <a:cubicBezTo>
                    <a:pt x="212" y="605"/>
                    <a:pt x="200" y="593"/>
                    <a:pt x="200" y="580"/>
                  </a:cubicBezTo>
                  <a:cubicBezTo>
                    <a:pt x="200" y="566"/>
                    <a:pt x="212" y="555"/>
                    <a:pt x="225" y="555"/>
                  </a:cubicBezTo>
                  <a:cubicBezTo>
                    <a:pt x="626" y="555"/>
                    <a:pt x="626" y="555"/>
                    <a:pt x="626" y="555"/>
                  </a:cubicBezTo>
                  <a:cubicBezTo>
                    <a:pt x="640" y="555"/>
                    <a:pt x="651" y="566"/>
                    <a:pt x="651" y="580"/>
                  </a:cubicBezTo>
                  <a:close/>
                  <a:moveTo>
                    <a:pt x="651" y="680"/>
                  </a:moveTo>
                  <a:cubicBezTo>
                    <a:pt x="651" y="694"/>
                    <a:pt x="640" y="705"/>
                    <a:pt x="626" y="705"/>
                  </a:cubicBezTo>
                  <a:cubicBezTo>
                    <a:pt x="225" y="705"/>
                    <a:pt x="225" y="705"/>
                    <a:pt x="225" y="705"/>
                  </a:cubicBezTo>
                  <a:cubicBezTo>
                    <a:pt x="212" y="705"/>
                    <a:pt x="200" y="694"/>
                    <a:pt x="200" y="680"/>
                  </a:cubicBezTo>
                  <a:cubicBezTo>
                    <a:pt x="200" y="666"/>
                    <a:pt x="212" y="655"/>
                    <a:pt x="225" y="655"/>
                  </a:cubicBezTo>
                  <a:cubicBezTo>
                    <a:pt x="626" y="655"/>
                    <a:pt x="626" y="655"/>
                    <a:pt x="626" y="655"/>
                  </a:cubicBezTo>
                  <a:cubicBezTo>
                    <a:pt x="640" y="655"/>
                    <a:pt x="651" y="666"/>
                    <a:pt x="651" y="6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28" name="Group 12">
            <a:extLst>
              <a:ext uri="{FF2B5EF4-FFF2-40B4-BE49-F238E27FC236}">
                <a16:creationId xmlns:a16="http://schemas.microsoft.com/office/drawing/2014/main" id="{DE283D5E-3341-4263-AA54-74A0F5D45221}"/>
              </a:ext>
            </a:extLst>
          </p:cNvPr>
          <p:cNvGrpSpPr>
            <a:grpSpLocks/>
          </p:cNvGrpSpPr>
          <p:nvPr/>
        </p:nvGrpSpPr>
        <p:grpSpPr bwMode="auto">
          <a:xfrm>
            <a:off x="7924801" y="4797426"/>
            <a:ext cx="1160463" cy="1158875"/>
            <a:chOff x="6317437" y="4797219"/>
            <a:chExt cx="1159807" cy="1159807"/>
          </a:xfrm>
        </p:grpSpPr>
        <p:sp>
          <p:nvSpPr>
            <p:cNvPr id="50" name="Oval 49">
              <a:extLst>
                <a:ext uri="{FF2B5EF4-FFF2-40B4-BE49-F238E27FC236}">
                  <a16:creationId xmlns:a16="http://schemas.microsoft.com/office/drawing/2014/main" id="{4C8E2E6E-E25D-44E1-8EFB-9305C0A0E3FC}"/>
                </a:ext>
              </a:extLst>
            </p:cNvPr>
            <p:cNvSpPr/>
            <p:nvPr/>
          </p:nvSpPr>
          <p:spPr>
            <a:xfrm>
              <a:off x="6317437" y="4797219"/>
              <a:ext cx="115980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51" name="TextBox 50">
              <a:extLst>
                <a:ext uri="{FF2B5EF4-FFF2-40B4-BE49-F238E27FC236}">
                  <a16:creationId xmlns:a16="http://schemas.microsoft.com/office/drawing/2014/main" id="{FA944670-8578-4ED6-88D8-4D44B403E6B8}"/>
                </a:ext>
              </a:extLst>
            </p:cNvPr>
            <p:cNvSpPr txBox="1"/>
            <p:nvPr/>
          </p:nvSpPr>
          <p:spPr>
            <a:xfrm>
              <a:off x="6392008" y="5335815"/>
              <a:ext cx="1007492" cy="435325"/>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Align your </a:t>
              </a:r>
              <a:br>
                <a:rPr lang="en-US" sz="1050" dirty="0">
                  <a:ea typeface="ＭＳ Ｐゴシック" charset="-128"/>
                </a:rPr>
              </a:br>
              <a:r>
                <a:rPr lang="en-US" sz="1050" dirty="0">
                  <a:ea typeface="ＭＳ Ｐゴシック" charset="-128"/>
                </a:rPr>
                <a:t>time with your priorities</a:t>
              </a:r>
              <a:endParaRPr lang="th-TH" sz="1050" dirty="0">
                <a:ea typeface="ＭＳ Ｐゴシック" charset="-128"/>
              </a:endParaRPr>
            </a:p>
          </p:txBody>
        </p:sp>
        <p:sp>
          <p:nvSpPr>
            <p:cNvPr id="34859" name="Freeform 10">
              <a:extLst>
                <a:ext uri="{FF2B5EF4-FFF2-40B4-BE49-F238E27FC236}">
                  <a16:creationId xmlns:a16="http://schemas.microsoft.com/office/drawing/2014/main" id="{CF482B34-2DB8-4B83-83AB-4AE4C88CF52C}"/>
                </a:ext>
              </a:extLst>
            </p:cNvPr>
            <p:cNvSpPr>
              <a:spLocks noEditPoints="1"/>
            </p:cNvSpPr>
            <p:nvPr/>
          </p:nvSpPr>
          <p:spPr bwMode="auto">
            <a:xfrm>
              <a:off x="6782679" y="4979629"/>
              <a:ext cx="225603" cy="297153"/>
            </a:xfrm>
            <a:custGeom>
              <a:avLst/>
              <a:gdLst>
                <a:gd name="T0" fmla="*/ 2147483646 w 648"/>
                <a:gd name="T1" fmla="*/ 2147483646 h 851"/>
                <a:gd name="T2" fmla="*/ 2147483646 w 648"/>
                <a:gd name="T3" fmla="*/ 0 h 851"/>
                <a:gd name="T4" fmla="*/ 2147483646 w 648"/>
                <a:gd name="T5" fmla="*/ 2147483646 h 851"/>
                <a:gd name="T6" fmla="*/ 0 w 648"/>
                <a:gd name="T7" fmla="*/ 2147483646 h 851"/>
                <a:gd name="T8" fmla="*/ 2147483646 w 648"/>
                <a:gd name="T9" fmla="*/ 2147483646 h 851"/>
                <a:gd name="T10" fmla="*/ 2147483646 w 648"/>
                <a:gd name="T11" fmla="*/ 2147483646 h 851"/>
                <a:gd name="T12" fmla="*/ 2147483646 w 648"/>
                <a:gd name="T13" fmla="*/ 2147483646 h 851"/>
                <a:gd name="T14" fmla="*/ 2147483646 w 648"/>
                <a:gd name="T15" fmla="*/ 2147483646 h 851"/>
                <a:gd name="T16" fmla="*/ 2147483646 w 648"/>
                <a:gd name="T17" fmla="*/ 2147483646 h 851"/>
                <a:gd name="T18" fmla="*/ 2147483646 w 648"/>
                <a:gd name="T19" fmla="*/ 2147483646 h 851"/>
                <a:gd name="T20" fmla="*/ 2147483646 w 648"/>
                <a:gd name="T21" fmla="*/ 2147483646 h 851"/>
                <a:gd name="T22" fmla="*/ 2147483646 w 648"/>
                <a:gd name="T23" fmla="*/ 2147483646 h 851"/>
                <a:gd name="T24" fmla="*/ 2147483646 w 648"/>
                <a:gd name="T25" fmla="*/ 2147483646 h 851"/>
                <a:gd name="T26" fmla="*/ 2147483646 w 648"/>
                <a:gd name="T27" fmla="*/ 2147483646 h 851"/>
                <a:gd name="T28" fmla="*/ 2147483646 w 648"/>
                <a:gd name="T29" fmla="*/ 2147483646 h 851"/>
                <a:gd name="T30" fmla="*/ 2147483646 w 648"/>
                <a:gd name="T31" fmla="*/ 2147483646 h 851"/>
                <a:gd name="T32" fmla="*/ 2147483646 w 648"/>
                <a:gd name="T33" fmla="*/ 2147483646 h 851"/>
                <a:gd name="T34" fmla="*/ 2147483646 w 648"/>
                <a:gd name="T35" fmla="*/ 2147483646 h 851"/>
                <a:gd name="T36" fmla="*/ 2147483646 w 648"/>
                <a:gd name="T37" fmla="*/ 2147483646 h 851"/>
                <a:gd name="T38" fmla="*/ 2147483646 w 648"/>
                <a:gd name="T39" fmla="*/ 2147483646 h 851"/>
                <a:gd name="T40" fmla="*/ 2147483646 w 648"/>
                <a:gd name="T41" fmla="*/ 2147483646 h 851"/>
                <a:gd name="T42" fmla="*/ 2147483646 w 648"/>
                <a:gd name="T43" fmla="*/ 2147483646 h 851"/>
                <a:gd name="T44" fmla="*/ 2147483646 w 648"/>
                <a:gd name="T45" fmla="*/ 2147483646 h 851"/>
                <a:gd name="T46" fmla="*/ 2147483646 w 648"/>
                <a:gd name="T47" fmla="*/ 2147483646 h 851"/>
                <a:gd name="T48" fmla="*/ 2147483646 w 648"/>
                <a:gd name="T49" fmla="*/ 2147483646 h 851"/>
                <a:gd name="T50" fmla="*/ 2147483646 w 648"/>
                <a:gd name="T51" fmla="*/ 2147483646 h 851"/>
                <a:gd name="T52" fmla="*/ 2147483646 w 648"/>
                <a:gd name="T53" fmla="*/ 2147483646 h 851"/>
                <a:gd name="T54" fmla="*/ 2147483646 w 648"/>
                <a:gd name="T55" fmla="*/ 2147483646 h 851"/>
                <a:gd name="T56" fmla="*/ 2147483646 w 648"/>
                <a:gd name="T57" fmla="*/ 2147483646 h 851"/>
                <a:gd name="T58" fmla="*/ 2147483646 w 648"/>
                <a:gd name="T59" fmla="*/ 2147483646 h 851"/>
                <a:gd name="T60" fmla="*/ 2147483646 w 648"/>
                <a:gd name="T61" fmla="*/ 2147483646 h 851"/>
                <a:gd name="T62" fmla="*/ 2147483646 w 648"/>
                <a:gd name="T63" fmla="*/ 2147483646 h 851"/>
                <a:gd name="T64" fmla="*/ 2147483646 w 648"/>
                <a:gd name="T65" fmla="*/ 2147483646 h 851"/>
                <a:gd name="T66" fmla="*/ 2147483646 w 648"/>
                <a:gd name="T67" fmla="*/ 2147483646 h 851"/>
                <a:gd name="T68" fmla="*/ 2147483646 w 648"/>
                <a:gd name="T69" fmla="*/ 2147483646 h 851"/>
                <a:gd name="T70" fmla="*/ 2147483646 w 648"/>
                <a:gd name="T71" fmla="*/ 2147483646 h 851"/>
                <a:gd name="T72" fmla="*/ 2147483646 w 648"/>
                <a:gd name="T73" fmla="*/ 2147483646 h 851"/>
                <a:gd name="T74" fmla="*/ 2147483646 w 648"/>
                <a:gd name="T75" fmla="*/ 2147483646 h 851"/>
                <a:gd name="T76" fmla="*/ 2147483646 w 648"/>
                <a:gd name="T77" fmla="*/ 2147483646 h 851"/>
                <a:gd name="T78" fmla="*/ 2147483646 w 648"/>
                <a:gd name="T79" fmla="*/ 2147483646 h 851"/>
                <a:gd name="T80" fmla="*/ 2147483646 w 648"/>
                <a:gd name="T81" fmla="*/ 2147483646 h 851"/>
                <a:gd name="T82" fmla="*/ 2147483646 w 648"/>
                <a:gd name="T83" fmla="*/ 2147483646 h 8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8" h="851">
                  <a:moveTo>
                    <a:pt x="573" y="50"/>
                  </a:moveTo>
                  <a:cubicBezTo>
                    <a:pt x="494" y="50"/>
                    <a:pt x="494" y="50"/>
                    <a:pt x="494" y="50"/>
                  </a:cubicBezTo>
                  <a:cubicBezTo>
                    <a:pt x="484" y="21"/>
                    <a:pt x="456" y="0"/>
                    <a:pt x="424" y="0"/>
                  </a:cubicBezTo>
                  <a:cubicBezTo>
                    <a:pt x="224" y="0"/>
                    <a:pt x="224" y="0"/>
                    <a:pt x="224" y="0"/>
                  </a:cubicBezTo>
                  <a:cubicBezTo>
                    <a:pt x="192" y="0"/>
                    <a:pt x="164" y="21"/>
                    <a:pt x="154" y="50"/>
                  </a:cubicBezTo>
                  <a:cubicBezTo>
                    <a:pt x="75" y="50"/>
                    <a:pt x="75" y="50"/>
                    <a:pt x="75" y="50"/>
                  </a:cubicBezTo>
                  <a:cubicBezTo>
                    <a:pt x="34" y="50"/>
                    <a:pt x="0" y="83"/>
                    <a:pt x="0" y="125"/>
                  </a:cubicBezTo>
                  <a:cubicBezTo>
                    <a:pt x="0" y="776"/>
                    <a:pt x="0" y="776"/>
                    <a:pt x="0" y="776"/>
                  </a:cubicBezTo>
                  <a:cubicBezTo>
                    <a:pt x="0" y="817"/>
                    <a:pt x="34" y="851"/>
                    <a:pt x="75" y="851"/>
                  </a:cubicBezTo>
                  <a:cubicBezTo>
                    <a:pt x="573" y="851"/>
                    <a:pt x="573" y="851"/>
                    <a:pt x="573" y="851"/>
                  </a:cubicBezTo>
                  <a:cubicBezTo>
                    <a:pt x="614" y="851"/>
                    <a:pt x="648" y="817"/>
                    <a:pt x="648" y="776"/>
                  </a:cubicBezTo>
                  <a:cubicBezTo>
                    <a:pt x="648" y="125"/>
                    <a:pt x="648" y="125"/>
                    <a:pt x="648" y="125"/>
                  </a:cubicBezTo>
                  <a:cubicBezTo>
                    <a:pt x="648" y="83"/>
                    <a:pt x="614" y="50"/>
                    <a:pt x="573" y="50"/>
                  </a:cubicBezTo>
                  <a:close/>
                  <a:moveTo>
                    <a:pt x="224" y="50"/>
                  </a:moveTo>
                  <a:cubicBezTo>
                    <a:pt x="424" y="50"/>
                    <a:pt x="424" y="50"/>
                    <a:pt x="424" y="50"/>
                  </a:cubicBezTo>
                  <a:cubicBezTo>
                    <a:pt x="437" y="50"/>
                    <a:pt x="449" y="61"/>
                    <a:pt x="449" y="75"/>
                  </a:cubicBezTo>
                  <a:cubicBezTo>
                    <a:pt x="449" y="89"/>
                    <a:pt x="437" y="100"/>
                    <a:pt x="424" y="100"/>
                  </a:cubicBezTo>
                  <a:cubicBezTo>
                    <a:pt x="224" y="100"/>
                    <a:pt x="224" y="100"/>
                    <a:pt x="224" y="100"/>
                  </a:cubicBezTo>
                  <a:cubicBezTo>
                    <a:pt x="211" y="100"/>
                    <a:pt x="199" y="89"/>
                    <a:pt x="199" y="75"/>
                  </a:cubicBezTo>
                  <a:cubicBezTo>
                    <a:pt x="199" y="61"/>
                    <a:pt x="211" y="50"/>
                    <a:pt x="224" y="50"/>
                  </a:cubicBezTo>
                  <a:close/>
                  <a:moveTo>
                    <a:pt x="598" y="776"/>
                  </a:moveTo>
                  <a:cubicBezTo>
                    <a:pt x="598" y="790"/>
                    <a:pt x="587" y="801"/>
                    <a:pt x="573" y="801"/>
                  </a:cubicBezTo>
                  <a:cubicBezTo>
                    <a:pt x="75" y="801"/>
                    <a:pt x="75" y="801"/>
                    <a:pt x="75" y="801"/>
                  </a:cubicBezTo>
                  <a:cubicBezTo>
                    <a:pt x="61" y="801"/>
                    <a:pt x="50" y="790"/>
                    <a:pt x="50" y="776"/>
                  </a:cubicBezTo>
                  <a:cubicBezTo>
                    <a:pt x="50" y="125"/>
                    <a:pt x="50" y="125"/>
                    <a:pt x="50" y="125"/>
                  </a:cubicBezTo>
                  <a:cubicBezTo>
                    <a:pt x="50" y="111"/>
                    <a:pt x="61" y="100"/>
                    <a:pt x="75" y="100"/>
                  </a:cubicBezTo>
                  <a:cubicBezTo>
                    <a:pt x="154" y="100"/>
                    <a:pt x="154" y="100"/>
                    <a:pt x="154" y="100"/>
                  </a:cubicBezTo>
                  <a:cubicBezTo>
                    <a:pt x="164" y="129"/>
                    <a:pt x="192" y="150"/>
                    <a:pt x="224" y="150"/>
                  </a:cubicBezTo>
                  <a:cubicBezTo>
                    <a:pt x="424" y="150"/>
                    <a:pt x="424" y="150"/>
                    <a:pt x="424" y="150"/>
                  </a:cubicBezTo>
                  <a:cubicBezTo>
                    <a:pt x="456" y="150"/>
                    <a:pt x="484" y="129"/>
                    <a:pt x="494" y="100"/>
                  </a:cubicBezTo>
                  <a:cubicBezTo>
                    <a:pt x="573" y="100"/>
                    <a:pt x="573" y="100"/>
                    <a:pt x="573" y="100"/>
                  </a:cubicBezTo>
                  <a:cubicBezTo>
                    <a:pt x="587" y="100"/>
                    <a:pt x="598" y="111"/>
                    <a:pt x="598" y="125"/>
                  </a:cubicBezTo>
                  <a:lnTo>
                    <a:pt x="598" y="776"/>
                  </a:lnTo>
                  <a:close/>
                  <a:moveTo>
                    <a:pt x="242" y="207"/>
                  </a:moveTo>
                  <a:cubicBezTo>
                    <a:pt x="252" y="216"/>
                    <a:pt x="252" y="232"/>
                    <a:pt x="242" y="242"/>
                  </a:cubicBezTo>
                  <a:cubicBezTo>
                    <a:pt x="167" y="317"/>
                    <a:pt x="167" y="317"/>
                    <a:pt x="167" y="317"/>
                  </a:cubicBezTo>
                  <a:cubicBezTo>
                    <a:pt x="157" y="326"/>
                    <a:pt x="142" y="326"/>
                    <a:pt x="132" y="317"/>
                  </a:cubicBezTo>
                  <a:cubicBezTo>
                    <a:pt x="107" y="292"/>
                    <a:pt x="107" y="292"/>
                    <a:pt x="107" y="292"/>
                  </a:cubicBezTo>
                  <a:cubicBezTo>
                    <a:pt x="97" y="282"/>
                    <a:pt x="97" y="266"/>
                    <a:pt x="107" y="257"/>
                  </a:cubicBezTo>
                  <a:cubicBezTo>
                    <a:pt x="117" y="247"/>
                    <a:pt x="133" y="247"/>
                    <a:pt x="142" y="257"/>
                  </a:cubicBezTo>
                  <a:cubicBezTo>
                    <a:pt x="150" y="264"/>
                    <a:pt x="150" y="264"/>
                    <a:pt x="150" y="264"/>
                  </a:cubicBezTo>
                  <a:cubicBezTo>
                    <a:pt x="207" y="207"/>
                    <a:pt x="207" y="207"/>
                    <a:pt x="207" y="207"/>
                  </a:cubicBezTo>
                  <a:cubicBezTo>
                    <a:pt x="216" y="197"/>
                    <a:pt x="232" y="197"/>
                    <a:pt x="242" y="207"/>
                  </a:cubicBezTo>
                  <a:close/>
                  <a:moveTo>
                    <a:pt x="242" y="609"/>
                  </a:moveTo>
                  <a:cubicBezTo>
                    <a:pt x="252" y="619"/>
                    <a:pt x="252" y="634"/>
                    <a:pt x="242" y="644"/>
                  </a:cubicBezTo>
                  <a:cubicBezTo>
                    <a:pt x="167" y="719"/>
                    <a:pt x="167" y="719"/>
                    <a:pt x="167" y="719"/>
                  </a:cubicBezTo>
                  <a:cubicBezTo>
                    <a:pt x="157" y="729"/>
                    <a:pt x="142" y="729"/>
                    <a:pt x="132" y="719"/>
                  </a:cubicBezTo>
                  <a:cubicBezTo>
                    <a:pt x="107" y="694"/>
                    <a:pt x="107" y="694"/>
                    <a:pt x="107" y="694"/>
                  </a:cubicBezTo>
                  <a:cubicBezTo>
                    <a:pt x="97" y="684"/>
                    <a:pt x="97" y="668"/>
                    <a:pt x="107" y="659"/>
                  </a:cubicBezTo>
                  <a:cubicBezTo>
                    <a:pt x="117" y="649"/>
                    <a:pt x="133" y="649"/>
                    <a:pt x="142" y="659"/>
                  </a:cubicBezTo>
                  <a:cubicBezTo>
                    <a:pt x="150" y="666"/>
                    <a:pt x="150" y="666"/>
                    <a:pt x="150" y="666"/>
                  </a:cubicBezTo>
                  <a:cubicBezTo>
                    <a:pt x="207" y="609"/>
                    <a:pt x="207" y="609"/>
                    <a:pt x="207" y="609"/>
                  </a:cubicBezTo>
                  <a:cubicBezTo>
                    <a:pt x="216" y="599"/>
                    <a:pt x="232" y="599"/>
                    <a:pt x="242" y="609"/>
                  </a:cubicBezTo>
                  <a:close/>
                  <a:moveTo>
                    <a:pt x="242" y="408"/>
                  </a:moveTo>
                  <a:cubicBezTo>
                    <a:pt x="252" y="417"/>
                    <a:pt x="252" y="433"/>
                    <a:pt x="242" y="443"/>
                  </a:cubicBezTo>
                  <a:cubicBezTo>
                    <a:pt x="167" y="518"/>
                    <a:pt x="167" y="518"/>
                    <a:pt x="167" y="518"/>
                  </a:cubicBezTo>
                  <a:cubicBezTo>
                    <a:pt x="157" y="528"/>
                    <a:pt x="142" y="528"/>
                    <a:pt x="132" y="518"/>
                  </a:cubicBezTo>
                  <a:cubicBezTo>
                    <a:pt x="107" y="493"/>
                    <a:pt x="107" y="493"/>
                    <a:pt x="107" y="493"/>
                  </a:cubicBezTo>
                  <a:cubicBezTo>
                    <a:pt x="97" y="483"/>
                    <a:pt x="97" y="467"/>
                    <a:pt x="107" y="458"/>
                  </a:cubicBezTo>
                  <a:cubicBezTo>
                    <a:pt x="117" y="448"/>
                    <a:pt x="133" y="448"/>
                    <a:pt x="142" y="458"/>
                  </a:cubicBezTo>
                  <a:cubicBezTo>
                    <a:pt x="150" y="465"/>
                    <a:pt x="150" y="465"/>
                    <a:pt x="150" y="465"/>
                  </a:cubicBezTo>
                  <a:cubicBezTo>
                    <a:pt x="207" y="408"/>
                    <a:pt x="207" y="408"/>
                    <a:pt x="207" y="408"/>
                  </a:cubicBezTo>
                  <a:cubicBezTo>
                    <a:pt x="216" y="398"/>
                    <a:pt x="232" y="398"/>
                    <a:pt x="242" y="408"/>
                  </a:cubicBezTo>
                  <a:close/>
                  <a:moveTo>
                    <a:pt x="548" y="274"/>
                  </a:moveTo>
                  <a:cubicBezTo>
                    <a:pt x="548" y="288"/>
                    <a:pt x="537" y="299"/>
                    <a:pt x="523" y="299"/>
                  </a:cubicBezTo>
                  <a:cubicBezTo>
                    <a:pt x="324" y="299"/>
                    <a:pt x="324" y="299"/>
                    <a:pt x="324" y="299"/>
                  </a:cubicBezTo>
                  <a:cubicBezTo>
                    <a:pt x="310" y="299"/>
                    <a:pt x="299" y="288"/>
                    <a:pt x="299" y="274"/>
                  </a:cubicBezTo>
                  <a:cubicBezTo>
                    <a:pt x="299" y="260"/>
                    <a:pt x="310" y="249"/>
                    <a:pt x="324" y="249"/>
                  </a:cubicBezTo>
                  <a:cubicBezTo>
                    <a:pt x="523" y="249"/>
                    <a:pt x="523" y="249"/>
                    <a:pt x="523" y="249"/>
                  </a:cubicBezTo>
                  <a:cubicBezTo>
                    <a:pt x="537" y="249"/>
                    <a:pt x="548" y="260"/>
                    <a:pt x="548" y="274"/>
                  </a:cubicBezTo>
                  <a:close/>
                  <a:moveTo>
                    <a:pt x="548" y="475"/>
                  </a:moveTo>
                  <a:cubicBezTo>
                    <a:pt x="548" y="489"/>
                    <a:pt x="537" y="500"/>
                    <a:pt x="523" y="500"/>
                  </a:cubicBezTo>
                  <a:cubicBezTo>
                    <a:pt x="324" y="500"/>
                    <a:pt x="324" y="500"/>
                    <a:pt x="324" y="500"/>
                  </a:cubicBezTo>
                  <a:cubicBezTo>
                    <a:pt x="310" y="500"/>
                    <a:pt x="299" y="489"/>
                    <a:pt x="299" y="475"/>
                  </a:cubicBezTo>
                  <a:cubicBezTo>
                    <a:pt x="299" y="461"/>
                    <a:pt x="310" y="450"/>
                    <a:pt x="324" y="450"/>
                  </a:cubicBezTo>
                  <a:cubicBezTo>
                    <a:pt x="523" y="450"/>
                    <a:pt x="523" y="450"/>
                    <a:pt x="523" y="450"/>
                  </a:cubicBezTo>
                  <a:cubicBezTo>
                    <a:pt x="537" y="450"/>
                    <a:pt x="548" y="461"/>
                    <a:pt x="548" y="475"/>
                  </a:cubicBezTo>
                  <a:close/>
                  <a:moveTo>
                    <a:pt x="548" y="676"/>
                  </a:moveTo>
                  <a:cubicBezTo>
                    <a:pt x="548" y="690"/>
                    <a:pt x="537" y="701"/>
                    <a:pt x="523" y="701"/>
                  </a:cubicBezTo>
                  <a:cubicBezTo>
                    <a:pt x="324" y="701"/>
                    <a:pt x="324" y="701"/>
                    <a:pt x="324" y="701"/>
                  </a:cubicBezTo>
                  <a:cubicBezTo>
                    <a:pt x="310" y="701"/>
                    <a:pt x="299" y="690"/>
                    <a:pt x="299" y="676"/>
                  </a:cubicBezTo>
                  <a:cubicBezTo>
                    <a:pt x="299" y="663"/>
                    <a:pt x="310" y="651"/>
                    <a:pt x="324" y="651"/>
                  </a:cubicBezTo>
                  <a:cubicBezTo>
                    <a:pt x="523" y="651"/>
                    <a:pt x="523" y="651"/>
                    <a:pt x="523" y="651"/>
                  </a:cubicBezTo>
                  <a:cubicBezTo>
                    <a:pt x="537" y="651"/>
                    <a:pt x="548" y="663"/>
                    <a:pt x="548" y="6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29" name="Group 13">
            <a:extLst>
              <a:ext uri="{FF2B5EF4-FFF2-40B4-BE49-F238E27FC236}">
                <a16:creationId xmlns:a16="http://schemas.microsoft.com/office/drawing/2014/main" id="{4FDD813C-5C19-458A-8771-E891960D6767}"/>
              </a:ext>
            </a:extLst>
          </p:cNvPr>
          <p:cNvGrpSpPr>
            <a:grpSpLocks/>
          </p:cNvGrpSpPr>
          <p:nvPr/>
        </p:nvGrpSpPr>
        <p:grpSpPr bwMode="auto">
          <a:xfrm>
            <a:off x="6459539" y="5160964"/>
            <a:ext cx="1158875" cy="1158875"/>
            <a:chOff x="4851568" y="5160313"/>
            <a:chExt cx="1159807" cy="1159807"/>
          </a:xfrm>
        </p:grpSpPr>
        <p:sp>
          <p:nvSpPr>
            <p:cNvPr id="58" name="Oval 57">
              <a:extLst>
                <a:ext uri="{FF2B5EF4-FFF2-40B4-BE49-F238E27FC236}">
                  <a16:creationId xmlns:a16="http://schemas.microsoft.com/office/drawing/2014/main" id="{CC782BD6-6D0A-47E8-A498-248B6666FB2F}"/>
                </a:ext>
              </a:extLst>
            </p:cNvPr>
            <p:cNvSpPr/>
            <p:nvPr/>
          </p:nvSpPr>
          <p:spPr>
            <a:xfrm>
              <a:off x="4851568" y="5160313"/>
              <a:ext cx="115980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59" name="TextBox 58">
              <a:extLst>
                <a:ext uri="{FF2B5EF4-FFF2-40B4-BE49-F238E27FC236}">
                  <a16:creationId xmlns:a16="http://schemas.microsoft.com/office/drawing/2014/main" id="{8CA668B8-3835-45AA-8B3B-439A6672B755}"/>
                </a:ext>
              </a:extLst>
            </p:cNvPr>
            <p:cNvSpPr txBox="1"/>
            <p:nvPr/>
          </p:nvSpPr>
          <p:spPr>
            <a:xfrm>
              <a:off x="4915119" y="5635357"/>
              <a:ext cx="1024760" cy="435325"/>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Master </a:t>
              </a:r>
              <a:br>
                <a:rPr lang="en-US" sz="1050" dirty="0">
                  <a:ea typeface="ＭＳ Ｐゴシック" charset="-128"/>
                </a:rPr>
              </a:br>
              <a:r>
                <a:rPr lang="en-US" sz="1050" dirty="0">
                  <a:ea typeface="ＭＳ Ｐゴシック" charset="-128"/>
                </a:rPr>
                <a:t>academic time management</a:t>
              </a:r>
              <a:endParaRPr lang="th-TH" sz="1050" dirty="0">
                <a:ea typeface="ＭＳ Ｐゴシック" charset="-128"/>
              </a:endParaRPr>
            </a:p>
          </p:txBody>
        </p:sp>
        <p:sp>
          <p:nvSpPr>
            <p:cNvPr id="34856" name="Freeform 11">
              <a:extLst>
                <a:ext uri="{FF2B5EF4-FFF2-40B4-BE49-F238E27FC236}">
                  <a16:creationId xmlns:a16="http://schemas.microsoft.com/office/drawing/2014/main" id="{F59DFFFB-0604-48FA-987B-3A548B3C9487}"/>
                </a:ext>
              </a:extLst>
            </p:cNvPr>
            <p:cNvSpPr>
              <a:spLocks noEditPoints="1"/>
            </p:cNvSpPr>
            <p:nvPr/>
          </p:nvSpPr>
          <p:spPr bwMode="auto">
            <a:xfrm>
              <a:off x="5290794" y="5289296"/>
              <a:ext cx="294233" cy="294963"/>
            </a:xfrm>
            <a:custGeom>
              <a:avLst/>
              <a:gdLst>
                <a:gd name="T0" fmla="*/ 2147483646 w 846"/>
                <a:gd name="T1" fmla="*/ 2147483646 h 846"/>
                <a:gd name="T2" fmla="*/ 2147483646 w 846"/>
                <a:gd name="T3" fmla="*/ 2147483646 h 846"/>
                <a:gd name="T4" fmla="*/ 2147483646 w 846"/>
                <a:gd name="T5" fmla="*/ 2147483646 h 846"/>
                <a:gd name="T6" fmla="*/ 2147483646 w 846"/>
                <a:gd name="T7" fmla="*/ 2147483646 h 846"/>
                <a:gd name="T8" fmla="*/ 2147483646 w 846"/>
                <a:gd name="T9" fmla="*/ 2147483646 h 846"/>
                <a:gd name="T10" fmla="*/ 2147483646 w 846"/>
                <a:gd name="T11" fmla="*/ 2147483646 h 846"/>
                <a:gd name="T12" fmla="*/ 2147483646 w 846"/>
                <a:gd name="T13" fmla="*/ 2147483646 h 846"/>
                <a:gd name="T14" fmla="*/ 2147483646 w 846"/>
                <a:gd name="T15" fmla="*/ 2147483646 h 846"/>
                <a:gd name="T16" fmla="*/ 2147483646 w 846"/>
                <a:gd name="T17" fmla="*/ 2147483646 h 846"/>
                <a:gd name="T18" fmla="*/ 2147483646 w 846"/>
                <a:gd name="T19" fmla="*/ 2147483646 h 846"/>
                <a:gd name="T20" fmla="*/ 2147483646 w 846"/>
                <a:gd name="T21" fmla="*/ 2147483646 h 846"/>
                <a:gd name="T22" fmla="*/ 2147483646 w 846"/>
                <a:gd name="T23" fmla="*/ 2147483646 h 846"/>
                <a:gd name="T24" fmla="*/ 2147483646 w 846"/>
                <a:gd name="T25" fmla="*/ 2147483646 h 846"/>
                <a:gd name="T26" fmla="*/ 2147483646 w 846"/>
                <a:gd name="T27" fmla="*/ 2147483646 h 846"/>
                <a:gd name="T28" fmla="*/ 2147483646 w 846"/>
                <a:gd name="T29" fmla="*/ 2147483646 h 846"/>
                <a:gd name="T30" fmla="*/ 2147483646 w 846"/>
                <a:gd name="T31" fmla="*/ 0 h 846"/>
                <a:gd name="T32" fmla="*/ 2147483646 w 846"/>
                <a:gd name="T33" fmla="*/ 2147483646 h 846"/>
                <a:gd name="T34" fmla="*/ 2147483646 w 846"/>
                <a:gd name="T35" fmla="*/ 2147483646 h 846"/>
                <a:gd name="T36" fmla="*/ 2147483646 w 846"/>
                <a:gd name="T37" fmla="*/ 2147483646 h 846"/>
                <a:gd name="T38" fmla="*/ 2147483646 w 846"/>
                <a:gd name="T39" fmla="*/ 2147483646 h 846"/>
                <a:gd name="T40" fmla="*/ 2147483646 w 846"/>
                <a:gd name="T41" fmla="*/ 2147483646 h 846"/>
                <a:gd name="T42" fmla="*/ 0 w 846"/>
                <a:gd name="T43" fmla="*/ 2147483646 h 846"/>
                <a:gd name="T44" fmla="*/ 2147483646 w 846"/>
                <a:gd name="T45" fmla="*/ 2147483646 h 846"/>
                <a:gd name="T46" fmla="*/ 2147483646 w 846"/>
                <a:gd name="T47" fmla="*/ 2147483646 h 846"/>
                <a:gd name="T48" fmla="*/ 2147483646 w 846"/>
                <a:gd name="T49" fmla="*/ 2147483646 h 846"/>
                <a:gd name="T50" fmla="*/ 2147483646 w 846"/>
                <a:gd name="T51" fmla="*/ 2147483646 h 846"/>
                <a:gd name="T52" fmla="*/ 2147483646 w 846"/>
                <a:gd name="T53" fmla="*/ 2147483646 h 846"/>
                <a:gd name="T54" fmla="*/ 2147483646 w 846"/>
                <a:gd name="T55" fmla="*/ 2147483646 h 846"/>
                <a:gd name="T56" fmla="*/ 2147483646 w 846"/>
                <a:gd name="T57" fmla="*/ 2147483646 h 846"/>
                <a:gd name="T58" fmla="*/ 2147483646 w 846"/>
                <a:gd name="T59" fmla="*/ 2147483646 h 846"/>
                <a:gd name="T60" fmla="*/ 2147483646 w 846"/>
                <a:gd name="T61" fmla="*/ 2147483646 h 846"/>
                <a:gd name="T62" fmla="*/ 2147483646 w 846"/>
                <a:gd name="T63" fmla="*/ 2147483646 h 846"/>
                <a:gd name="T64" fmla="*/ 2147483646 w 846"/>
                <a:gd name="T65" fmla="*/ 2147483646 h 846"/>
                <a:gd name="T66" fmla="*/ 2147483646 w 846"/>
                <a:gd name="T67" fmla="*/ 2147483646 h 846"/>
                <a:gd name="T68" fmla="*/ 2147483646 w 846"/>
                <a:gd name="T69" fmla="*/ 2147483646 h 846"/>
                <a:gd name="T70" fmla="*/ 2147483646 w 846"/>
                <a:gd name="T71" fmla="*/ 2147483646 h 846"/>
                <a:gd name="T72" fmla="*/ 2147483646 w 846"/>
                <a:gd name="T73" fmla="*/ 2147483646 h 846"/>
                <a:gd name="T74" fmla="*/ 2147483646 w 846"/>
                <a:gd name="T75" fmla="*/ 2147483646 h 846"/>
                <a:gd name="T76" fmla="*/ 2147483646 w 846"/>
                <a:gd name="T77" fmla="*/ 2147483646 h 846"/>
                <a:gd name="T78" fmla="*/ 2147483646 w 846"/>
                <a:gd name="T79" fmla="*/ 2147483646 h 846"/>
                <a:gd name="T80" fmla="*/ 2147483646 w 846"/>
                <a:gd name="T81" fmla="*/ 2147483646 h 846"/>
                <a:gd name="T82" fmla="*/ 2147483646 w 846"/>
                <a:gd name="T83" fmla="*/ 2147483646 h 846"/>
                <a:gd name="T84" fmla="*/ 2147483646 w 846"/>
                <a:gd name="T85" fmla="*/ 2147483646 h 846"/>
                <a:gd name="T86" fmla="*/ 2147483646 w 846"/>
                <a:gd name="T87" fmla="*/ 2147483646 h 846"/>
                <a:gd name="T88" fmla="*/ 2147483646 w 846"/>
                <a:gd name="T89" fmla="*/ 2147483646 h 846"/>
                <a:gd name="T90" fmla="*/ 2147483646 w 846"/>
                <a:gd name="T91" fmla="*/ 2147483646 h 846"/>
                <a:gd name="T92" fmla="*/ 2147483646 w 846"/>
                <a:gd name="T93" fmla="*/ 2147483646 h 846"/>
                <a:gd name="T94" fmla="*/ 2147483646 w 846"/>
                <a:gd name="T95" fmla="*/ 2147483646 h 846"/>
                <a:gd name="T96" fmla="*/ 2147483646 w 846"/>
                <a:gd name="T97" fmla="*/ 2147483646 h 846"/>
                <a:gd name="T98" fmla="*/ 2147483646 w 846"/>
                <a:gd name="T99" fmla="*/ 2147483646 h 846"/>
                <a:gd name="T100" fmla="*/ 2147483646 w 846"/>
                <a:gd name="T101" fmla="*/ 2147483646 h 846"/>
                <a:gd name="T102" fmla="*/ 2147483646 w 846"/>
                <a:gd name="T103" fmla="*/ 2147483646 h 846"/>
                <a:gd name="T104" fmla="*/ 2147483646 w 846"/>
                <a:gd name="T105" fmla="*/ 2147483646 h 846"/>
                <a:gd name="T106" fmla="*/ 2147483646 w 846"/>
                <a:gd name="T107" fmla="*/ 2147483646 h 846"/>
                <a:gd name="T108" fmla="*/ 2147483646 w 846"/>
                <a:gd name="T109" fmla="*/ 2147483646 h 846"/>
                <a:gd name="T110" fmla="*/ 2147483646 w 846"/>
                <a:gd name="T111" fmla="*/ 2147483646 h 846"/>
                <a:gd name="T112" fmla="*/ 2147483646 w 846"/>
                <a:gd name="T113" fmla="*/ 2147483646 h 846"/>
                <a:gd name="T114" fmla="*/ 2147483646 w 846"/>
                <a:gd name="T115" fmla="*/ 2147483646 h 846"/>
                <a:gd name="T116" fmla="*/ 2147483646 w 846"/>
                <a:gd name="T117" fmla="*/ 2147483646 h 8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6" h="846">
                  <a:moveTo>
                    <a:pt x="423" y="182"/>
                  </a:moveTo>
                  <a:cubicBezTo>
                    <a:pt x="290" y="182"/>
                    <a:pt x="182" y="290"/>
                    <a:pt x="182" y="423"/>
                  </a:cubicBezTo>
                  <a:cubicBezTo>
                    <a:pt x="182" y="556"/>
                    <a:pt x="290" y="664"/>
                    <a:pt x="423" y="664"/>
                  </a:cubicBezTo>
                  <a:cubicBezTo>
                    <a:pt x="556" y="664"/>
                    <a:pt x="664" y="556"/>
                    <a:pt x="664" y="423"/>
                  </a:cubicBezTo>
                  <a:cubicBezTo>
                    <a:pt x="664" y="290"/>
                    <a:pt x="556" y="182"/>
                    <a:pt x="423" y="182"/>
                  </a:cubicBezTo>
                  <a:close/>
                  <a:moveTo>
                    <a:pt x="423" y="609"/>
                  </a:moveTo>
                  <a:cubicBezTo>
                    <a:pt x="320" y="609"/>
                    <a:pt x="237" y="526"/>
                    <a:pt x="237" y="423"/>
                  </a:cubicBezTo>
                  <a:cubicBezTo>
                    <a:pt x="237" y="321"/>
                    <a:pt x="320" y="237"/>
                    <a:pt x="423" y="237"/>
                  </a:cubicBezTo>
                  <a:cubicBezTo>
                    <a:pt x="525" y="237"/>
                    <a:pt x="609" y="321"/>
                    <a:pt x="609" y="423"/>
                  </a:cubicBezTo>
                  <a:cubicBezTo>
                    <a:pt x="609" y="526"/>
                    <a:pt x="525" y="609"/>
                    <a:pt x="423" y="609"/>
                  </a:cubicBezTo>
                  <a:close/>
                  <a:moveTo>
                    <a:pt x="488" y="449"/>
                  </a:moveTo>
                  <a:cubicBezTo>
                    <a:pt x="498" y="460"/>
                    <a:pt x="498" y="477"/>
                    <a:pt x="488" y="488"/>
                  </a:cubicBezTo>
                  <a:cubicBezTo>
                    <a:pt x="477" y="499"/>
                    <a:pt x="459" y="499"/>
                    <a:pt x="448" y="488"/>
                  </a:cubicBezTo>
                  <a:cubicBezTo>
                    <a:pt x="403" y="443"/>
                    <a:pt x="403" y="443"/>
                    <a:pt x="403" y="443"/>
                  </a:cubicBezTo>
                  <a:cubicBezTo>
                    <a:pt x="398" y="438"/>
                    <a:pt x="395" y="431"/>
                    <a:pt x="395" y="423"/>
                  </a:cubicBezTo>
                  <a:cubicBezTo>
                    <a:pt x="395" y="312"/>
                    <a:pt x="395" y="312"/>
                    <a:pt x="395" y="312"/>
                  </a:cubicBezTo>
                  <a:cubicBezTo>
                    <a:pt x="395" y="296"/>
                    <a:pt x="408" y="284"/>
                    <a:pt x="423" y="284"/>
                  </a:cubicBezTo>
                  <a:cubicBezTo>
                    <a:pt x="438" y="284"/>
                    <a:pt x="450" y="296"/>
                    <a:pt x="450" y="312"/>
                  </a:cubicBezTo>
                  <a:cubicBezTo>
                    <a:pt x="450" y="412"/>
                    <a:pt x="450" y="412"/>
                    <a:pt x="450" y="412"/>
                  </a:cubicBezTo>
                  <a:lnTo>
                    <a:pt x="488" y="449"/>
                  </a:lnTo>
                  <a:close/>
                  <a:moveTo>
                    <a:pt x="827" y="349"/>
                  </a:moveTo>
                  <a:cubicBezTo>
                    <a:pt x="757" y="326"/>
                    <a:pt x="757" y="326"/>
                    <a:pt x="757" y="326"/>
                  </a:cubicBezTo>
                  <a:cubicBezTo>
                    <a:pt x="750" y="302"/>
                    <a:pt x="740" y="278"/>
                    <a:pt x="728" y="255"/>
                  </a:cubicBezTo>
                  <a:cubicBezTo>
                    <a:pt x="761" y="190"/>
                    <a:pt x="761" y="190"/>
                    <a:pt x="761" y="190"/>
                  </a:cubicBezTo>
                  <a:cubicBezTo>
                    <a:pt x="767" y="180"/>
                    <a:pt x="765" y="167"/>
                    <a:pt x="756" y="158"/>
                  </a:cubicBezTo>
                  <a:cubicBezTo>
                    <a:pt x="688" y="90"/>
                    <a:pt x="688" y="90"/>
                    <a:pt x="688" y="90"/>
                  </a:cubicBezTo>
                  <a:cubicBezTo>
                    <a:pt x="679" y="81"/>
                    <a:pt x="666" y="79"/>
                    <a:pt x="656" y="85"/>
                  </a:cubicBezTo>
                  <a:cubicBezTo>
                    <a:pt x="591" y="118"/>
                    <a:pt x="591" y="118"/>
                    <a:pt x="591" y="118"/>
                  </a:cubicBezTo>
                  <a:cubicBezTo>
                    <a:pt x="568" y="106"/>
                    <a:pt x="544" y="96"/>
                    <a:pt x="520" y="89"/>
                  </a:cubicBezTo>
                  <a:cubicBezTo>
                    <a:pt x="497" y="19"/>
                    <a:pt x="497" y="19"/>
                    <a:pt x="497" y="19"/>
                  </a:cubicBezTo>
                  <a:cubicBezTo>
                    <a:pt x="494" y="8"/>
                    <a:pt x="483" y="0"/>
                    <a:pt x="471" y="0"/>
                  </a:cubicBezTo>
                  <a:cubicBezTo>
                    <a:pt x="374" y="0"/>
                    <a:pt x="374" y="0"/>
                    <a:pt x="374" y="0"/>
                  </a:cubicBezTo>
                  <a:cubicBezTo>
                    <a:pt x="362" y="0"/>
                    <a:pt x="352" y="8"/>
                    <a:pt x="348" y="19"/>
                  </a:cubicBezTo>
                  <a:cubicBezTo>
                    <a:pt x="326" y="89"/>
                    <a:pt x="326" y="89"/>
                    <a:pt x="326" y="89"/>
                  </a:cubicBezTo>
                  <a:cubicBezTo>
                    <a:pt x="301" y="96"/>
                    <a:pt x="277" y="106"/>
                    <a:pt x="255" y="118"/>
                  </a:cubicBezTo>
                  <a:cubicBezTo>
                    <a:pt x="190" y="85"/>
                    <a:pt x="190" y="85"/>
                    <a:pt x="190" y="85"/>
                  </a:cubicBezTo>
                  <a:cubicBezTo>
                    <a:pt x="179" y="79"/>
                    <a:pt x="166" y="81"/>
                    <a:pt x="158" y="90"/>
                  </a:cubicBezTo>
                  <a:cubicBezTo>
                    <a:pt x="89" y="158"/>
                    <a:pt x="89" y="158"/>
                    <a:pt x="89" y="158"/>
                  </a:cubicBezTo>
                  <a:cubicBezTo>
                    <a:pt x="81" y="167"/>
                    <a:pt x="79" y="180"/>
                    <a:pt x="84" y="190"/>
                  </a:cubicBezTo>
                  <a:cubicBezTo>
                    <a:pt x="118" y="255"/>
                    <a:pt x="118" y="255"/>
                    <a:pt x="118" y="255"/>
                  </a:cubicBezTo>
                  <a:cubicBezTo>
                    <a:pt x="105" y="278"/>
                    <a:pt x="96" y="302"/>
                    <a:pt x="88" y="326"/>
                  </a:cubicBezTo>
                  <a:cubicBezTo>
                    <a:pt x="19" y="349"/>
                    <a:pt x="19" y="349"/>
                    <a:pt x="19" y="349"/>
                  </a:cubicBezTo>
                  <a:cubicBezTo>
                    <a:pt x="7" y="352"/>
                    <a:pt x="0" y="363"/>
                    <a:pt x="0" y="375"/>
                  </a:cubicBezTo>
                  <a:cubicBezTo>
                    <a:pt x="0" y="472"/>
                    <a:pt x="0" y="472"/>
                    <a:pt x="0" y="472"/>
                  </a:cubicBezTo>
                  <a:cubicBezTo>
                    <a:pt x="0" y="484"/>
                    <a:pt x="7" y="494"/>
                    <a:pt x="19" y="498"/>
                  </a:cubicBezTo>
                  <a:cubicBezTo>
                    <a:pt x="88" y="520"/>
                    <a:pt x="88" y="520"/>
                    <a:pt x="88" y="520"/>
                  </a:cubicBezTo>
                  <a:cubicBezTo>
                    <a:pt x="96" y="545"/>
                    <a:pt x="105" y="569"/>
                    <a:pt x="118" y="591"/>
                  </a:cubicBezTo>
                  <a:cubicBezTo>
                    <a:pt x="84" y="656"/>
                    <a:pt x="84" y="656"/>
                    <a:pt x="84" y="656"/>
                  </a:cubicBezTo>
                  <a:cubicBezTo>
                    <a:pt x="79" y="667"/>
                    <a:pt x="81" y="680"/>
                    <a:pt x="89" y="688"/>
                  </a:cubicBezTo>
                  <a:cubicBezTo>
                    <a:pt x="158" y="757"/>
                    <a:pt x="158" y="757"/>
                    <a:pt x="158" y="757"/>
                  </a:cubicBezTo>
                  <a:cubicBezTo>
                    <a:pt x="166" y="765"/>
                    <a:pt x="179" y="767"/>
                    <a:pt x="190" y="762"/>
                  </a:cubicBezTo>
                  <a:cubicBezTo>
                    <a:pt x="255" y="728"/>
                    <a:pt x="255" y="728"/>
                    <a:pt x="255" y="728"/>
                  </a:cubicBezTo>
                  <a:cubicBezTo>
                    <a:pt x="277" y="741"/>
                    <a:pt x="301" y="750"/>
                    <a:pt x="326" y="758"/>
                  </a:cubicBezTo>
                  <a:cubicBezTo>
                    <a:pt x="348" y="827"/>
                    <a:pt x="348" y="827"/>
                    <a:pt x="348" y="827"/>
                  </a:cubicBezTo>
                  <a:cubicBezTo>
                    <a:pt x="352" y="839"/>
                    <a:pt x="362" y="846"/>
                    <a:pt x="374" y="846"/>
                  </a:cubicBezTo>
                  <a:cubicBezTo>
                    <a:pt x="471" y="846"/>
                    <a:pt x="471" y="846"/>
                    <a:pt x="471" y="846"/>
                  </a:cubicBezTo>
                  <a:cubicBezTo>
                    <a:pt x="483" y="846"/>
                    <a:pt x="494" y="839"/>
                    <a:pt x="497" y="827"/>
                  </a:cubicBezTo>
                  <a:cubicBezTo>
                    <a:pt x="520" y="758"/>
                    <a:pt x="520" y="758"/>
                    <a:pt x="520" y="758"/>
                  </a:cubicBezTo>
                  <a:cubicBezTo>
                    <a:pt x="544" y="750"/>
                    <a:pt x="568" y="741"/>
                    <a:pt x="591" y="728"/>
                  </a:cubicBezTo>
                  <a:cubicBezTo>
                    <a:pt x="656" y="762"/>
                    <a:pt x="656" y="762"/>
                    <a:pt x="656" y="762"/>
                  </a:cubicBezTo>
                  <a:cubicBezTo>
                    <a:pt x="666" y="767"/>
                    <a:pt x="679" y="765"/>
                    <a:pt x="688" y="757"/>
                  </a:cubicBezTo>
                  <a:cubicBezTo>
                    <a:pt x="756" y="688"/>
                    <a:pt x="756" y="688"/>
                    <a:pt x="756" y="688"/>
                  </a:cubicBezTo>
                  <a:cubicBezTo>
                    <a:pt x="765" y="680"/>
                    <a:pt x="767" y="667"/>
                    <a:pt x="761" y="656"/>
                  </a:cubicBezTo>
                  <a:cubicBezTo>
                    <a:pt x="728" y="591"/>
                    <a:pt x="728" y="591"/>
                    <a:pt x="728" y="591"/>
                  </a:cubicBezTo>
                  <a:cubicBezTo>
                    <a:pt x="740" y="569"/>
                    <a:pt x="750" y="545"/>
                    <a:pt x="757" y="520"/>
                  </a:cubicBezTo>
                  <a:cubicBezTo>
                    <a:pt x="827" y="498"/>
                    <a:pt x="827" y="498"/>
                    <a:pt x="827" y="498"/>
                  </a:cubicBezTo>
                  <a:cubicBezTo>
                    <a:pt x="838" y="494"/>
                    <a:pt x="846" y="484"/>
                    <a:pt x="846" y="472"/>
                  </a:cubicBezTo>
                  <a:cubicBezTo>
                    <a:pt x="846" y="375"/>
                    <a:pt x="846" y="375"/>
                    <a:pt x="846" y="375"/>
                  </a:cubicBezTo>
                  <a:cubicBezTo>
                    <a:pt x="846" y="363"/>
                    <a:pt x="838" y="352"/>
                    <a:pt x="827" y="349"/>
                  </a:cubicBezTo>
                  <a:close/>
                  <a:moveTo>
                    <a:pt x="791" y="451"/>
                  </a:moveTo>
                  <a:cubicBezTo>
                    <a:pt x="726" y="472"/>
                    <a:pt x="726" y="472"/>
                    <a:pt x="726" y="472"/>
                  </a:cubicBezTo>
                  <a:cubicBezTo>
                    <a:pt x="717" y="475"/>
                    <a:pt x="710" y="483"/>
                    <a:pt x="707" y="492"/>
                  </a:cubicBezTo>
                  <a:cubicBezTo>
                    <a:pt x="700" y="522"/>
                    <a:pt x="689" y="550"/>
                    <a:pt x="673" y="576"/>
                  </a:cubicBezTo>
                  <a:cubicBezTo>
                    <a:pt x="668" y="584"/>
                    <a:pt x="667" y="594"/>
                    <a:pt x="672" y="603"/>
                  </a:cubicBezTo>
                  <a:cubicBezTo>
                    <a:pt x="703" y="664"/>
                    <a:pt x="703" y="664"/>
                    <a:pt x="703" y="664"/>
                  </a:cubicBezTo>
                  <a:cubicBezTo>
                    <a:pt x="663" y="703"/>
                    <a:pt x="663" y="703"/>
                    <a:pt x="663" y="703"/>
                  </a:cubicBezTo>
                  <a:cubicBezTo>
                    <a:pt x="602" y="672"/>
                    <a:pt x="602" y="672"/>
                    <a:pt x="602" y="672"/>
                  </a:cubicBezTo>
                  <a:cubicBezTo>
                    <a:pt x="594" y="668"/>
                    <a:pt x="584" y="668"/>
                    <a:pt x="575" y="673"/>
                  </a:cubicBezTo>
                  <a:cubicBezTo>
                    <a:pt x="549" y="689"/>
                    <a:pt x="521" y="701"/>
                    <a:pt x="492" y="708"/>
                  </a:cubicBezTo>
                  <a:cubicBezTo>
                    <a:pt x="482" y="710"/>
                    <a:pt x="475" y="717"/>
                    <a:pt x="472" y="726"/>
                  </a:cubicBezTo>
                  <a:cubicBezTo>
                    <a:pt x="451" y="791"/>
                    <a:pt x="451" y="791"/>
                    <a:pt x="451" y="791"/>
                  </a:cubicBezTo>
                  <a:cubicBezTo>
                    <a:pt x="395" y="791"/>
                    <a:pt x="395" y="791"/>
                    <a:pt x="395" y="791"/>
                  </a:cubicBezTo>
                  <a:cubicBezTo>
                    <a:pt x="374" y="726"/>
                    <a:pt x="374" y="726"/>
                    <a:pt x="374" y="726"/>
                  </a:cubicBezTo>
                  <a:cubicBezTo>
                    <a:pt x="371" y="717"/>
                    <a:pt x="363" y="710"/>
                    <a:pt x="354" y="708"/>
                  </a:cubicBezTo>
                  <a:cubicBezTo>
                    <a:pt x="324" y="701"/>
                    <a:pt x="296" y="689"/>
                    <a:pt x="270" y="673"/>
                  </a:cubicBezTo>
                  <a:cubicBezTo>
                    <a:pt x="262" y="668"/>
                    <a:pt x="252" y="668"/>
                    <a:pt x="243" y="672"/>
                  </a:cubicBezTo>
                  <a:cubicBezTo>
                    <a:pt x="182" y="703"/>
                    <a:pt x="182" y="703"/>
                    <a:pt x="182" y="703"/>
                  </a:cubicBezTo>
                  <a:cubicBezTo>
                    <a:pt x="143" y="663"/>
                    <a:pt x="143" y="663"/>
                    <a:pt x="143" y="663"/>
                  </a:cubicBezTo>
                  <a:cubicBezTo>
                    <a:pt x="174" y="603"/>
                    <a:pt x="174" y="603"/>
                    <a:pt x="174" y="603"/>
                  </a:cubicBezTo>
                  <a:cubicBezTo>
                    <a:pt x="178" y="594"/>
                    <a:pt x="178" y="584"/>
                    <a:pt x="173" y="576"/>
                  </a:cubicBezTo>
                  <a:cubicBezTo>
                    <a:pt x="157" y="550"/>
                    <a:pt x="145" y="522"/>
                    <a:pt x="138" y="492"/>
                  </a:cubicBezTo>
                  <a:cubicBezTo>
                    <a:pt x="136" y="483"/>
                    <a:pt x="129" y="475"/>
                    <a:pt x="120" y="472"/>
                  </a:cubicBezTo>
                  <a:cubicBezTo>
                    <a:pt x="55" y="451"/>
                    <a:pt x="55" y="451"/>
                    <a:pt x="55" y="451"/>
                  </a:cubicBezTo>
                  <a:cubicBezTo>
                    <a:pt x="55" y="395"/>
                    <a:pt x="55" y="395"/>
                    <a:pt x="55" y="395"/>
                  </a:cubicBezTo>
                  <a:cubicBezTo>
                    <a:pt x="120" y="374"/>
                    <a:pt x="120" y="374"/>
                    <a:pt x="120" y="374"/>
                  </a:cubicBezTo>
                  <a:cubicBezTo>
                    <a:pt x="129" y="371"/>
                    <a:pt x="136" y="364"/>
                    <a:pt x="138" y="354"/>
                  </a:cubicBezTo>
                  <a:cubicBezTo>
                    <a:pt x="145" y="325"/>
                    <a:pt x="157" y="297"/>
                    <a:pt x="173" y="271"/>
                  </a:cubicBezTo>
                  <a:cubicBezTo>
                    <a:pt x="178" y="262"/>
                    <a:pt x="178" y="252"/>
                    <a:pt x="174" y="243"/>
                  </a:cubicBezTo>
                  <a:cubicBezTo>
                    <a:pt x="143" y="183"/>
                    <a:pt x="143" y="183"/>
                    <a:pt x="143" y="183"/>
                  </a:cubicBezTo>
                  <a:cubicBezTo>
                    <a:pt x="182" y="143"/>
                    <a:pt x="182" y="143"/>
                    <a:pt x="182" y="143"/>
                  </a:cubicBezTo>
                  <a:cubicBezTo>
                    <a:pt x="243" y="174"/>
                    <a:pt x="243" y="174"/>
                    <a:pt x="243" y="174"/>
                  </a:cubicBezTo>
                  <a:cubicBezTo>
                    <a:pt x="252" y="179"/>
                    <a:pt x="262" y="178"/>
                    <a:pt x="270" y="173"/>
                  </a:cubicBezTo>
                  <a:cubicBezTo>
                    <a:pt x="296" y="157"/>
                    <a:pt x="324" y="146"/>
                    <a:pt x="354" y="139"/>
                  </a:cubicBezTo>
                  <a:cubicBezTo>
                    <a:pt x="363" y="136"/>
                    <a:pt x="371" y="129"/>
                    <a:pt x="374" y="120"/>
                  </a:cubicBezTo>
                  <a:cubicBezTo>
                    <a:pt x="395" y="55"/>
                    <a:pt x="395" y="55"/>
                    <a:pt x="395" y="55"/>
                  </a:cubicBezTo>
                  <a:cubicBezTo>
                    <a:pt x="451" y="55"/>
                    <a:pt x="451" y="55"/>
                    <a:pt x="451" y="55"/>
                  </a:cubicBezTo>
                  <a:cubicBezTo>
                    <a:pt x="472" y="120"/>
                    <a:pt x="472" y="120"/>
                    <a:pt x="472" y="120"/>
                  </a:cubicBezTo>
                  <a:cubicBezTo>
                    <a:pt x="475" y="129"/>
                    <a:pt x="482" y="136"/>
                    <a:pt x="492" y="139"/>
                  </a:cubicBezTo>
                  <a:cubicBezTo>
                    <a:pt x="521" y="146"/>
                    <a:pt x="549" y="157"/>
                    <a:pt x="575" y="173"/>
                  </a:cubicBezTo>
                  <a:cubicBezTo>
                    <a:pt x="584" y="178"/>
                    <a:pt x="594" y="179"/>
                    <a:pt x="602" y="174"/>
                  </a:cubicBezTo>
                  <a:cubicBezTo>
                    <a:pt x="663" y="143"/>
                    <a:pt x="663" y="143"/>
                    <a:pt x="663" y="143"/>
                  </a:cubicBezTo>
                  <a:cubicBezTo>
                    <a:pt x="703" y="183"/>
                    <a:pt x="703" y="183"/>
                    <a:pt x="703" y="183"/>
                  </a:cubicBezTo>
                  <a:cubicBezTo>
                    <a:pt x="672" y="243"/>
                    <a:pt x="672" y="243"/>
                    <a:pt x="672" y="243"/>
                  </a:cubicBezTo>
                  <a:cubicBezTo>
                    <a:pt x="667" y="252"/>
                    <a:pt x="668" y="262"/>
                    <a:pt x="673" y="271"/>
                  </a:cubicBezTo>
                  <a:cubicBezTo>
                    <a:pt x="689" y="297"/>
                    <a:pt x="700" y="325"/>
                    <a:pt x="707" y="354"/>
                  </a:cubicBezTo>
                  <a:cubicBezTo>
                    <a:pt x="710" y="364"/>
                    <a:pt x="717" y="371"/>
                    <a:pt x="726" y="374"/>
                  </a:cubicBezTo>
                  <a:cubicBezTo>
                    <a:pt x="791" y="395"/>
                    <a:pt x="791" y="395"/>
                    <a:pt x="791" y="395"/>
                  </a:cubicBezTo>
                  <a:lnTo>
                    <a:pt x="791" y="45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30" name="Group 22">
            <a:extLst>
              <a:ext uri="{FF2B5EF4-FFF2-40B4-BE49-F238E27FC236}">
                <a16:creationId xmlns:a16="http://schemas.microsoft.com/office/drawing/2014/main" id="{7DA083B8-248B-46FB-8263-511312B57C08}"/>
              </a:ext>
            </a:extLst>
          </p:cNvPr>
          <p:cNvGrpSpPr>
            <a:grpSpLocks/>
          </p:cNvGrpSpPr>
          <p:nvPr/>
        </p:nvGrpSpPr>
        <p:grpSpPr bwMode="auto">
          <a:xfrm>
            <a:off x="5022851" y="4797426"/>
            <a:ext cx="1158875" cy="1158875"/>
            <a:chOff x="3414749" y="4797219"/>
            <a:chExt cx="1159807" cy="1159807"/>
          </a:xfrm>
        </p:grpSpPr>
        <p:grpSp>
          <p:nvGrpSpPr>
            <p:cNvPr id="34848" name="Group 14">
              <a:extLst>
                <a:ext uri="{FF2B5EF4-FFF2-40B4-BE49-F238E27FC236}">
                  <a16:creationId xmlns:a16="http://schemas.microsoft.com/office/drawing/2014/main" id="{9F12AC7E-78B0-479B-8F1E-1D13548B77EA}"/>
                </a:ext>
              </a:extLst>
            </p:cNvPr>
            <p:cNvGrpSpPr>
              <a:grpSpLocks/>
            </p:cNvGrpSpPr>
            <p:nvPr/>
          </p:nvGrpSpPr>
          <p:grpSpPr bwMode="auto">
            <a:xfrm>
              <a:off x="3414749" y="4797219"/>
              <a:ext cx="1159807" cy="1159807"/>
              <a:chOff x="411480" y="1156082"/>
              <a:chExt cx="1159807" cy="1159807"/>
            </a:xfrm>
          </p:grpSpPr>
          <p:sp>
            <p:nvSpPr>
              <p:cNvPr id="42" name="Oval 41">
                <a:extLst>
                  <a:ext uri="{FF2B5EF4-FFF2-40B4-BE49-F238E27FC236}">
                    <a16:creationId xmlns:a16="http://schemas.microsoft.com/office/drawing/2014/main" id="{CD6C00A8-342C-4E2B-B310-4CE7D8138A94}"/>
                  </a:ext>
                </a:extLst>
              </p:cNvPr>
              <p:cNvSpPr/>
              <p:nvPr/>
            </p:nvSpPr>
            <p:spPr>
              <a:xfrm>
                <a:off x="411480" y="1156082"/>
                <a:ext cx="115980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43" name="TextBox 42">
                <a:extLst>
                  <a:ext uri="{FF2B5EF4-FFF2-40B4-BE49-F238E27FC236}">
                    <a16:creationId xmlns:a16="http://schemas.microsoft.com/office/drawing/2014/main" id="{686A9E78-F25A-433D-ACBC-4C9DC1F5995F}"/>
                  </a:ext>
                </a:extLst>
              </p:cNvPr>
              <p:cNvSpPr txBox="1"/>
              <p:nvPr/>
            </p:nvSpPr>
            <p:spPr>
              <a:xfrm>
                <a:off x="527461" y="1726453"/>
                <a:ext cx="921490" cy="290746"/>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The art of saying “no”</a:t>
                </a:r>
                <a:endParaRPr lang="th-TH" sz="1050" dirty="0">
                  <a:ea typeface="ＭＳ Ｐゴシック" charset="-128"/>
                </a:endParaRPr>
              </a:p>
            </p:txBody>
          </p:sp>
        </p:grpSp>
        <p:grpSp>
          <p:nvGrpSpPr>
            <p:cNvPr id="34849" name="Group 29">
              <a:extLst>
                <a:ext uri="{FF2B5EF4-FFF2-40B4-BE49-F238E27FC236}">
                  <a16:creationId xmlns:a16="http://schemas.microsoft.com/office/drawing/2014/main" id="{E6F581A7-D3D0-47EF-BB83-305B35341377}"/>
                </a:ext>
              </a:extLst>
            </p:cNvPr>
            <p:cNvGrpSpPr>
              <a:grpSpLocks/>
            </p:cNvGrpSpPr>
            <p:nvPr/>
          </p:nvGrpSpPr>
          <p:grpSpPr bwMode="auto">
            <a:xfrm>
              <a:off x="3851357" y="4995146"/>
              <a:ext cx="300074" cy="300804"/>
              <a:chOff x="7200422" y="7063609"/>
              <a:chExt cx="300074" cy="300804"/>
            </a:xfrm>
          </p:grpSpPr>
          <p:sp>
            <p:nvSpPr>
              <p:cNvPr id="34850" name="Freeform 12">
                <a:extLst>
                  <a:ext uri="{FF2B5EF4-FFF2-40B4-BE49-F238E27FC236}">
                    <a16:creationId xmlns:a16="http://schemas.microsoft.com/office/drawing/2014/main" id="{BE9F8770-3045-4043-9B4D-FA8AC54CD015}"/>
                  </a:ext>
                </a:extLst>
              </p:cNvPr>
              <p:cNvSpPr>
                <a:spLocks noEditPoints="1"/>
              </p:cNvSpPr>
              <p:nvPr/>
            </p:nvSpPr>
            <p:spPr bwMode="auto">
              <a:xfrm>
                <a:off x="7200422" y="7063609"/>
                <a:ext cx="300074" cy="300804"/>
              </a:xfrm>
              <a:custGeom>
                <a:avLst/>
                <a:gdLst>
                  <a:gd name="T0" fmla="*/ 2147483646 w 862"/>
                  <a:gd name="T1" fmla="*/ 0 h 862"/>
                  <a:gd name="T2" fmla="*/ 0 w 862"/>
                  <a:gd name="T3" fmla="*/ 2147483646 h 862"/>
                  <a:gd name="T4" fmla="*/ 2147483646 w 862"/>
                  <a:gd name="T5" fmla="*/ 2147483646 h 862"/>
                  <a:gd name="T6" fmla="*/ 2147483646 w 862"/>
                  <a:gd name="T7" fmla="*/ 2147483646 h 862"/>
                  <a:gd name="T8" fmla="*/ 2147483646 w 862"/>
                  <a:gd name="T9" fmla="*/ 0 h 862"/>
                  <a:gd name="T10" fmla="*/ 2147483646 w 862"/>
                  <a:gd name="T11" fmla="*/ 2147483646 h 862"/>
                  <a:gd name="T12" fmla="*/ 2147483646 w 862"/>
                  <a:gd name="T13" fmla="*/ 2147483646 h 862"/>
                  <a:gd name="T14" fmla="*/ 2147483646 w 862"/>
                  <a:gd name="T15" fmla="*/ 2147483646 h 862"/>
                  <a:gd name="T16" fmla="*/ 2147483646 w 862"/>
                  <a:gd name="T17" fmla="*/ 2147483646 h 862"/>
                  <a:gd name="T18" fmla="*/ 2147483646 w 862"/>
                  <a:gd name="T19" fmla="*/ 2147483646 h 8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2" h="862">
                    <a:moveTo>
                      <a:pt x="431" y="0"/>
                    </a:moveTo>
                    <a:cubicBezTo>
                      <a:pt x="192" y="0"/>
                      <a:pt x="0" y="193"/>
                      <a:pt x="0" y="431"/>
                    </a:cubicBezTo>
                    <a:cubicBezTo>
                      <a:pt x="0" y="670"/>
                      <a:pt x="192" y="862"/>
                      <a:pt x="431" y="862"/>
                    </a:cubicBezTo>
                    <a:cubicBezTo>
                      <a:pt x="669" y="862"/>
                      <a:pt x="862" y="670"/>
                      <a:pt x="862" y="431"/>
                    </a:cubicBezTo>
                    <a:cubicBezTo>
                      <a:pt x="862" y="193"/>
                      <a:pt x="669" y="0"/>
                      <a:pt x="431" y="0"/>
                    </a:cubicBezTo>
                    <a:close/>
                    <a:moveTo>
                      <a:pt x="431" y="805"/>
                    </a:moveTo>
                    <a:cubicBezTo>
                      <a:pt x="225" y="805"/>
                      <a:pt x="57" y="637"/>
                      <a:pt x="57" y="431"/>
                    </a:cubicBezTo>
                    <a:cubicBezTo>
                      <a:pt x="57" y="225"/>
                      <a:pt x="225" y="58"/>
                      <a:pt x="431" y="58"/>
                    </a:cubicBezTo>
                    <a:cubicBezTo>
                      <a:pt x="637" y="58"/>
                      <a:pt x="804" y="225"/>
                      <a:pt x="804" y="431"/>
                    </a:cubicBezTo>
                    <a:cubicBezTo>
                      <a:pt x="804" y="637"/>
                      <a:pt x="637" y="805"/>
                      <a:pt x="431" y="80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851" name="Freeform 13">
                <a:extLst>
                  <a:ext uri="{FF2B5EF4-FFF2-40B4-BE49-F238E27FC236}">
                    <a16:creationId xmlns:a16="http://schemas.microsoft.com/office/drawing/2014/main" id="{A776CF69-8C2F-46AF-9AC9-16C098FE7B47}"/>
                  </a:ext>
                </a:extLst>
              </p:cNvPr>
              <p:cNvSpPr>
                <a:spLocks/>
              </p:cNvSpPr>
              <p:nvPr/>
            </p:nvSpPr>
            <p:spPr bwMode="auto">
              <a:xfrm>
                <a:off x="7288878" y="7155044"/>
                <a:ext cx="129959" cy="129959"/>
              </a:xfrm>
              <a:custGeom>
                <a:avLst/>
                <a:gdLst>
                  <a:gd name="T0" fmla="*/ 2147483646 w 373"/>
                  <a:gd name="T1" fmla="*/ 2147483646 h 373"/>
                  <a:gd name="T2" fmla="*/ 2147483646 w 373"/>
                  <a:gd name="T3" fmla="*/ 2147483646 h 373"/>
                  <a:gd name="T4" fmla="*/ 2147483646 w 373"/>
                  <a:gd name="T5" fmla="*/ 2147483646 h 373"/>
                  <a:gd name="T6" fmla="*/ 2147483646 w 373"/>
                  <a:gd name="T7" fmla="*/ 2147483646 h 373"/>
                  <a:gd name="T8" fmla="*/ 2147483646 w 373"/>
                  <a:gd name="T9" fmla="*/ 2147483646 h 373"/>
                  <a:gd name="T10" fmla="*/ 2147483646 w 373"/>
                  <a:gd name="T11" fmla="*/ 2147483646 h 373"/>
                  <a:gd name="T12" fmla="*/ 2147483646 w 373"/>
                  <a:gd name="T13" fmla="*/ 2147483646 h 373"/>
                  <a:gd name="T14" fmla="*/ 2147483646 w 373"/>
                  <a:gd name="T15" fmla="*/ 2147483646 h 373"/>
                  <a:gd name="T16" fmla="*/ 2147483646 w 373"/>
                  <a:gd name="T17" fmla="*/ 2147483646 h 373"/>
                  <a:gd name="T18" fmla="*/ 2147483646 w 373"/>
                  <a:gd name="T19" fmla="*/ 2147483646 h 373"/>
                  <a:gd name="T20" fmla="*/ 2147483646 w 373"/>
                  <a:gd name="T21" fmla="*/ 2147483646 h 373"/>
                  <a:gd name="T22" fmla="*/ 2147483646 w 373"/>
                  <a:gd name="T23" fmla="*/ 2147483646 h 373"/>
                  <a:gd name="T24" fmla="*/ 2147483646 w 373"/>
                  <a:gd name="T25" fmla="*/ 2147483646 h 373"/>
                  <a:gd name="T26" fmla="*/ 2147483646 w 373"/>
                  <a:gd name="T27" fmla="*/ 2147483646 h 373"/>
                  <a:gd name="T28" fmla="*/ 2147483646 w 373"/>
                  <a:gd name="T29" fmla="*/ 2147483646 h 373"/>
                  <a:gd name="T30" fmla="*/ 2147483646 w 373"/>
                  <a:gd name="T31" fmla="*/ 2147483646 h 373"/>
                  <a:gd name="T32" fmla="*/ 2147483646 w 373"/>
                  <a:gd name="T33" fmla="*/ 2147483646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3" h="373">
                    <a:moveTo>
                      <a:pt x="362" y="11"/>
                    </a:moveTo>
                    <a:cubicBezTo>
                      <a:pt x="351" y="0"/>
                      <a:pt x="333" y="0"/>
                      <a:pt x="321" y="11"/>
                    </a:cubicBezTo>
                    <a:cubicBezTo>
                      <a:pt x="187" y="146"/>
                      <a:pt x="187" y="146"/>
                      <a:pt x="187" y="146"/>
                    </a:cubicBezTo>
                    <a:cubicBezTo>
                      <a:pt x="52" y="11"/>
                      <a:pt x="52" y="11"/>
                      <a:pt x="52" y="11"/>
                    </a:cubicBezTo>
                    <a:cubicBezTo>
                      <a:pt x="41" y="0"/>
                      <a:pt x="23" y="0"/>
                      <a:pt x="11" y="11"/>
                    </a:cubicBezTo>
                    <a:cubicBezTo>
                      <a:pt x="0" y="22"/>
                      <a:pt x="0" y="40"/>
                      <a:pt x="11" y="52"/>
                    </a:cubicBezTo>
                    <a:cubicBezTo>
                      <a:pt x="146" y="186"/>
                      <a:pt x="146" y="186"/>
                      <a:pt x="146" y="186"/>
                    </a:cubicBezTo>
                    <a:cubicBezTo>
                      <a:pt x="11" y="321"/>
                      <a:pt x="11" y="321"/>
                      <a:pt x="11" y="321"/>
                    </a:cubicBezTo>
                    <a:cubicBezTo>
                      <a:pt x="0" y="332"/>
                      <a:pt x="0" y="350"/>
                      <a:pt x="11" y="362"/>
                    </a:cubicBezTo>
                    <a:cubicBezTo>
                      <a:pt x="23" y="373"/>
                      <a:pt x="41" y="373"/>
                      <a:pt x="52" y="362"/>
                    </a:cubicBezTo>
                    <a:cubicBezTo>
                      <a:pt x="187" y="227"/>
                      <a:pt x="187" y="227"/>
                      <a:pt x="187" y="227"/>
                    </a:cubicBezTo>
                    <a:cubicBezTo>
                      <a:pt x="321" y="362"/>
                      <a:pt x="321" y="362"/>
                      <a:pt x="321" y="362"/>
                    </a:cubicBezTo>
                    <a:cubicBezTo>
                      <a:pt x="333" y="373"/>
                      <a:pt x="351" y="373"/>
                      <a:pt x="362" y="362"/>
                    </a:cubicBezTo>
                    <a:cubicBezTo>
                      <a:pt x="373" y="350"/>
                      <a:pt x="373" y="332"/>
                      <a:pt x="362" y="321"/>
                    </a:cubicBezTo>
                    <a:cubicBezTo>
                      <a:pt x="227" y="186"/>
                      <a:pt x="227" y="186"/>
                      <a:pt x="227" y="186"/>
                    </a:cubicBezTo>
                    <a:cubicBezTo>
                      <a:pt x="362" y="52"/>
                      <a:pt x="362" y="52"/>
                      <a:pt x="362" y="52"/>
                    </a:cubicBezTo>
                    <a:cubicBezTo>
                      <a:pt x="373" y="40"/>
                      <a:pt x="373" y="22"/>
                      <a:pt x="36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grpSp>
        <p:nvGrpSpPr>
          <p:cNvPr id="34831" name="Group 65">
            <a:extLst>
              <a:ext uri="{FF2B5EF4-FFF2-40B4-BE49-F238E27FC236}">
                <a16:creationId xmlns:a16="http://schemas.microsoft.com/office/drawing/2014/main" id="{E3718857-7CB5-48F6-BAEE-E2194CE2C3D5}"/>
              </a:ext>
            </a:extLst>
          </p:cNvPr>
          <p:cNvGrpSpPr>
            <a:grpSpLocks/>
          </p:cNvGrpSpPr>
          <p:nvPr/>
        </p:nvGrpSpPr>
        <p:grpSpPr bwMode="auto">
          <a:xfrm>
            <a:off x="4116389" y="2105026"/>
            <a:ext cx="1158875" cy="1160463"/>
            <a:chOff x="2508357" y="2105192"/>
            <a:chExt cx="1159807" cy="1159807"/>
          </a:xfrm>
        </p:grpSpPr>
        <p:sp>
          <p:nvSpPr>
            <p:cNvPr id="48" name="Oval 47">
              <a:extLst>
                <a:ext uri="{FF2B5EF4-FFF2-40B4-BE49-F238E27FC236}">
                  <a16:creationId xmlns:a16="http://schemas.microsoft.com/office/drawing/2014/main" id="{DEB6F645-1ABB-459D-B9CA-E5747A309CA3}"/>
                </a:ext>
              </a:extLst>
            </p:cNvPr>
            <p:cNvSpPr/>
            <p:nvPr/>
          </p:nvSpPr>
          <p:spPr>
            <a:xfrm>
              <a:off x="2508357" y="2105192"/>
              <a:ext cx="115980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49" name="TextBox 48">
              <a:extLst>
                <a:ext uri="{FF2B5EF4-FFF2-40B4-BE49-F238E27FC236}">
                  <a16:creationId xmlns:a16="http://schemas.microsoft.com/office/drawing/2014/main" id="{87BB5B0D-BEA6-4074-8A01-036688EB7DF9}"/>
                </a:ext>
              </a:extLst>
            </p:cNvPr>
            <p:cNvSpPr txBox="1"/>
            <p:nvPr/>
          </p:nvSpPr>
          <p:spPr>
            <a:xfrm>
              <a:off x="2614805" y="2654156"/>
              <a:ext cx="907192" cy="436316"/>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Engage </a:t>
              </a:r>
              <a:br>
                <a:rPr lang="en-US" sz="1050" dirty="0">
                  <a:ea typeface="ＭＳ Ｐゴシック" charset="-128"/>
                </a:rPr>
              </a:br>
              <a:r>
                <a:rPr lang="en-US" sz="1050" dirty="0">
                  <a:ea typeface="ＭＳ Ｐゴシック" charset="-128"/>
                </a:rPr>
                <a:t>in healthy </a:t>
              </a:r>
              <a:br>
                <a:rPr lang="en-US" sz="1050" dirty="0">
                  <a:ea typeface="ＭＳ Ｐゴシック" charset="-128"/>
                </a:rPr>
              </a:br>
              <a:r>
                <a:rPr lang="en-US" sz="1050" dirty="0">
                  <a:ea typeface="ＭＳ Ｐゴシック" charset="-128"/>
                </a:rPr>
                <a:t>conflict</a:t>
              </a:r>
              <a:endParaRPr lang="th-TH" sz="1050" dirty="0">
                <a:ea typeface="ＭＳ Ｐゴシック" charset="-128"/>
              </a:endParaRPr>
            </a:p>
          </p:txBody>
        </p:sp>
        <p:sp>
          <p:nvSpPr>
            <p:cNvPr id="34847" name="Freeform 16">
              <a:extLst>
                <a:ext uri="{FF2B5EF4-FFF2-40B4-BE49-F238E27FC236}">
                  <a16:creationId xmlns:a16="http://schemas.microsoft.com/office/drawing/2014/main" id="{7AB2D667-B7A8-4C07-B9C7-4297E97EB4C7}"/>
                </a:ext>
              </a:extLst>
            </p:cNvPr>
            <p:cNvSpPr>
              <a:spLocks noEditPoints="1"/>
            </p:cNvSpPr>
            <p:nvPr/>
          </p:nvSpPr>
          <p:spPr bwMode="auto">
            <a:xfrm>
              <a:off x="2915307" y="2304581"/>
              <a:ext cx="343880" cy="296423"/>
            </a:xfrm>
            <a:custGeom>
              <a:avLst/>
              <a:gdLst>
                <a:gd name="T0" fmla="*/ 2147483646 w 989"/>
                <a:gd name="T1" fmla="*/ 0 h 850"/>
                <a:gd name="T2" fmla="*/ 2147483646 w 989"/>
                <a:gd name="T3" fmla="*/ 2147483646 h 850"/>
                <a:gd name="T4" fmla="*/ 2147483646 w 989"/>
                <a:gd name="T5" fmla="*/ 2147483646 h 850"/>
                <a:gd name="T6" fmla="*/ 2147483646 w 989"/>
                <a:gd name="T7" fmla="*/ 2147483646 h 850"/>
                <a:gd name="T8" fmla="*/ 2147483646 w 989"/>
                <a:gd name="T9" fmla="*/ 2147483646 h 850"/>
                <a:gd name="T10" fmla="*/ 2147483646 w 989"/>
                <a:gd name="T11" fmla="*/ 2147483646 h 850"/>
                <a:gd name="T12" fmla="*/ 2147483646 w 989"/>
                <a:gd name="T13" fmla="*/ 2147483646 h 850"/>
                <a:gd name="T14" fmla="*/ 2147483646 w 989"/>
                <a:gd name="T15" fmla="*/ 2147483646 h 850"/>
                <a:gd name="T16" fmla="*/ 2147483646 w 989"/>
                <a:gd name="T17" fmla="*/ 2147483646 h 850"/>
                <a:gd name="T18" fmla="*/ 2147483646 w 989"/>
                <a:gd name="T19" fmla="*/ 2147483646 h 850"/>
                <a:gd name="T20" fmla="*/ 2147483646 w 989"/>
                <a:gd name="T21" fmla="*/ 2147483646 h 850"/>
                <a:gd name="T22" fmla="*/ 2147483646 w 989"/>
                <a:gd name="T23" fmla="*/ 2147483646 h 850"/>
                <a:gd name="T24" fmla="*/ 2147483646 w 989"/>
                <a:gd name="T25" fmla="*/ 2147483646 h 850"/>
                <a:gd name="T26" fmla="*/ 2147483646 w 989"/>
                <a:gd name="T27" fmla="*/ 2147483646 h 850"/>
                <a:gd name="T28" fmla="*/ 2147483646 w 989"/>
                <a:gd name="T29" fmla="*/ 2147483646 h 850"/>
                <a:gd name="T30" fmla="*/ 2147483646 w 989"/>
                <a:gd name="T31" fmla="*/ 2147483646 h 850"/>
                <a:gd name="T32" fmla="*/ 2147483646 w 989"/>
                <a:gd name="T33" fmla="*/ 2147483646 h 850"/>
                <a:gd name="T34" fmla="*/ 2147483646 w 989"/>
                <a:gd name="T35" fmla="*/ 2147483646 h 850"/>
                <a:gd name="T36" fmla="*/ 2147483646 w 989"/>
                <a:gd name="T37" fmla="*/ 2147483646 h 850"/>
                <a:gd name="T38" fmla="*/ 2147483646 w 989"/>
                <a:gd name="T39" fmla="*/ 2147483646 h 850"/>
                <a:gd name="T40" fmla="*/ 2147483646 w 989"/>
                <a:gd name="T41" fmla="*/ 2147483646 h 850"/>
                <a:gd name="T42" fmla="*/ 2147483646 w 989"/>
                <a:gd name="T43" fmla="*/ 2147483646 h 850"/>
                <a:gd name="T44" fmla="*/ 2147483646 w 989"/>
                <a:gd name="T45" fmla="*/ 2147483646 h 850"/>
                <a:gd name="T46" fmla="*/ 2147483646 w 989"/>
                <a:gd name="T47" fmla="*/ 2147483646 h 850"/>
                <a:gd name="T48" fmla="*/ 2147483646 w 989"/>
                <a:gd name="T49" fmla="*/ 2147483646 h 850"/>
                <a:gd name="T50" fmla="*/ 2147483646 w 989"/>
                <a:gd name="T51" fmla="*/ 2147483646 h 850"/>
                <a:gd name="T52" fmla="*/ 2147483646 w 989"/>
                <a:gd name="T53" fmla="*/ 2147483646 h 850"/>
                <a:gd name="T54" fmla="*/ 2147483646 w 989"/>
                <a:gd name="T55" fmla="*/ 2147483646 h 850"/>
                <a:gd name="T56" fmla="*/ 2147483646 w 989"/>
                <a:gd name="T57" fmla="*/ 2147483646 h 850"/>
                <a:gd name="T58" fmla="*/ 2147483646 w 989"/>
                <a:gd name="T59" fmla="*/ 2147483646 h 850"/>
                <a:gd name="T60" fmla="*/ 2147483646 w 989"/>
                <a:gd name="T61" fmla="*/ 2147483646 h 850"/>
                <a:gd name="T62" fmla="*/ 2147483646 w 989"/>
                <a:gd name="T63" fmla="*/ 2147483646 h 850"/>
                <a:gd name="T64" fmla="*/ 2147483646 w 989"/>
                <a:gd name="T65" fmla="*/ 2147483646 h 850"/>
                <a:gd name="T66" fmla="*/ 2147483646 w 989"/>
                <a:gd name="T67" fmla="*/ 2147483646 h 850"/>
                <a:gd name="T68" fmla="*/ 2147483646 w 989"/>
                <a:gd name="T69" fmla="*/ 2147483646 h 850"/>
                <a:gd name="T70" fmla="*/ 2147483646 w 989"/>
                <a:gd name="T71" fmla="*/ 2147483646 h 850"/>
                <a:gd name="T72" fmla="*/ 2147483646 w 989"/>
                <a:gd name="T73" fmla="*/ 2147483646 h 850"/>
                <a:gd name="T74" fmla="*/ 2147483646 w 989"/>
                <a:gd name="T75" fmla="*/ 2147483646 h 850"/>
                <a:gd name="T76" fmla="*/ 2147483646 w 989"/>
                <a:gd name="T77" fmla="*/ 2147483646 h 850"/>
                <a:gd name="T78" fmla="*/ 2147483646 w 989"/>
                <a:gd name="T79" fmla="*/ 2147483646 h 850"/>
                <a:gd name="T80" fmla="*/ 2147483646 w 989"/>
                <a:gd name="T81" fmla="*/ 2147483646 h 850"/>
                <a:gd name="T82" fmla="*/ 2147483646 w 989"/>
                <a:gd name="T83" fmla="*/ 2147483646 h 850"/>
                <a:gd name="T84" fmla="*/ 2147483646 w 989"/>
                <a:gd name="T85" fmla="*/ 2147483646 h 850"/>
                <a:gd name="T86" fmla="*/ 2147483646 w 989"/>
                <a:gd name="T87" fmla="*/ 2147483646 h 850"/>
                <a:gd name="T88" fmla="*/ 2147483646 w 989"/>
                <a:gd name="T89" fmla="*/ 2147483646 h 8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89" h="850">
                  <a:moveTo>
                    <a:pt x="963" y="219"/>
                  </a:moveTo>
                  <a:cubicBezTo>
                    <a:pt x="764" y="19"/>
                    <a:pt x="764" y="19"/>
                    <a:pt x="764" y="19"/>
                  </a:cubicBezTo>
                  <a:cubicBezTo>
                    <a:pt x="751" y="7"/>
                    <a:pt x="734" y="0"/>
                    <a:pt x="716" y="0"/>
                  </a:cubicBezTo>
                  <a:cubicBezTo>
                    <a:pt x="699" y="0"/>
                    <a:pt x="682" y="7"/>
                    <a:pt x="669" y="19"/>
                  </a:cubicBezTo>
                  <a:cubicBezTo>
                    <a:pt x="622" y="66"/>
                    <a:pt x="622" y="66"/>
                    <a:pt x="622" y="66"/>
                  </a:cubicBezTo>
                  <a:cubicBezTo>
                    <a:pt x="615" y="73"/>
                    <a:pt x="610" y="82"/>
                    <a:pt x="607" y="91"/>
                  </a:cubicBezTo>
                  <a:cubicBezTo>
                    <a:pt x="387" y="52"/>
                    <a:pt x="387" y="52"/>
                    <a:pt x="387" y="52"/>
                  </a:cubicBezTo>
                  <a:cubicBezTo>
                    <a:pt x="387" y="52"/>
                    <a:pt x="387" y="52"/>
                    <a:pt x="387" y="52"/>
                  </a:cubicBezTo>
                  <a:cubicBezTo>
                    <a:pt x="288" y="32"/>
                    <a:pt x="192" y="96"/>
                    <a:pt x="172" y="195"/>
                  </a:cubicBezTo>
                  <a:cubicBezTo>
                    <a:pt x="162" y="245"/>
                    <a:pt x="162" y="245"/>
                    <a:pt x="162" y="245"/>
                  </a:cubicBezTo>
                  <a:cubicBezTo>
                    <a:pt x="151" y="301"/>
                    <a:pt x="187" y="355"/>
                    <a:pt x="242" y="366"/>
                  </a:cubicBezTo>
                  <a:cubicBezTo>
                    <a:pt x="298" y="377"/>
                    <a:pt x="352" y="341"/>
                    <a:pt x="363" y="286"/>
                  </a:cubicBezTo>
                  <a:cubicBezTo>
                    <a:pt x="369" y="255"/>
                    <a:pt x="369" y="255"/>
                    <a:pt x="369" y="255"/>
                  </a:cubicBezTo>
                  <a:cubicBezTo>
                    <a:pt x="468" y="263"/>
                    <a:pt x="468" y="263"/>
                    <a:pt x="468" y="263"/>
                  </a:cubicBezTo>
                  <a:cubicBezTo>
                    <a:pt x="725" y="521"/>
                    <a:pt x="725" y="521"/>
                    <a:pt x="725" y="521"/>
                  </a:cubicBezTo>
                  <a:cubicBezTo>
                    <a:pt x="771" y="567"/>
                    <a:pt x="771" y="567"/>
                    <a:pt x="771" y="567"/>
                  </a:cubicBezTo>
                  <a:cubicBezTo>
                    <a:pt x="781" y="577"/>
                    <a:pt x="781" y="592"/>
                    <a:pt x="771" y="601"/>
                  </a:cubicBezTo>
                  <a:cubicBezTo>
                    <a:pt x="762" y="611"/>
                    <a:pt x="747" y="611"/>
                    <a:pt x="737" y="601"/>
                  </a:cubicBezTo>
                  <a:cubicBezTo>
                    <a:pt x="612" y="477"/>
                    <a:pt x="612" y="477"/>
                    <a:pt x="612" y="477"/>
                  </a:cubicBezTo>
                  <a:cubicBezTo>
                    <a:pt x="604" y="468"/>
                    <a:pt x="590" y="468"/>
                    <a:pt x="581" y="477"/>
                  </a:cubicBezTo>
                  <a:cubicBezTo>
                    <a:pt x="572" y="485"/>
                    <a:pt x="572" y="499"/>
                    <a:pt x="581" y="508"/>
                  </a:cubicBezTo>
                  <a:cubicBezTo>
                    <a:pt x="706" y="633"/>
                    <a:pt x="706" y="633"/>
                    <a:pt x="706" y="633"/>
                  </a:cubicBezTo>
                  <a:cubicBezTo>
                    <a:pt x="710" y="637"/>
                    <a:pt x="713" y="643"/>
                    <a:pt x="713" y="650"/>
                  </a:cubicBezTo>
                  <a:cubicBezTo>
                    <a:pt x="713" y="656"/>
                    <a:pt x="710" y="662"/>
                    <a:pt x="706" y="667"/>
                  </a:cubicBezTo>
                  <a:cubicBezTo>
                    <a:pt x="696" y="676"/>
                    <a:pt x="681" y="676"/>
                    <a:pt x="672" y="667"/>
                  </a:cubicBezTo>
                  <a:cubicBezTo>
                    <a:pt x="547" y="542"/>
                    <a:pt x="547" y="542"/>
                    <a:pt x="547" y="542"/>
                  </a:cubicBezTo>
                  <a:cubicBezTo>
                    <a:pt x="538" y="534"/>
                    <a:pt x="524" y="534"/>
                    <a:pt x="515" y="542"/>
                  </a:cubicBezTo>
                  <a:cubicBezTo>
                    <a:pt x="507" y="551"/>
                    <a:pt x="507" y="565"/>
                    <a:pt x="515" y="574"/>
                  </a:cubicBezTo>
                  <a:cubicBezTo>
                    <a:pt x="640" y="699"/>
                    <a:pt x="640" y="699"/>
                    <a:pt x="640" y="699"/>
                  </a:cubicBezTo>
                  <a:cubicBezTo>
                    <a:pt x="649" y="708"/>
                    <a:pt x="649" y="723"/>
                    <a:pt x="640" y="733"/>
                  </a:cubicBezTo>
                  <a:cubicBezTo>
                    <a:pt x="635" y="737"/>
                    <a:pt x="629" y="740"/>
                    <a:pt x="623" y="740"/>
                  </a:cubicBezTo>
                  <a:cubicBezTo>
                    <a:pt x="616" y="740"/>
                    <a:pt x="610" y="737"/>
                    <a:pt x="606" y="733"/>
                  </a:cubicBezTo>
                  <a:cubicBezTo>
                    <a:pt x="481" y="608"/>
                    <a:pt x="481" y="608"/>
                    <a:pt x="481" y="608"/>
                  </a:cubicBezTo>
                  <a:cubicBezTo>
                    <a:pt x="472" y="599"/>
                    <a:pt x="458" y="599"/>
                    <a:pt x="450" y="608"/>
                  </a:cubicBezTo>
                  <a:cubicBezTo>
                    <a:pt x="441" y="617"/>
                    <a:pt x="441" y="631"/>
                    <a:pt x="450" y="639"/>
                  </a:cubicBezTo>
                  <a:cubicBezTo>
                    <a:pt x="574" y="764"/>
                    <a:pt x="574" y="764"/>
                    <a:pt x="574" y="764"/>
                  </a:cubicBezTo>
                  <a:cubicBezTo>
                    <a:pt x="584" y="774"/>
                    <a:pt x="584" y="789"/>
                    <a:pt x="574" y="798"/>
                  </a:cubicBezTo>
                  <a:cubicBezTo>
                    <a:pt x="565" y="808"/>
                    <a:pt x="550" y="808"/>
                    <a:pt x="540" y="798"/>
                  </a:cubicBezTo>
                  <a:cubicBezTo>
                    <a:pt x="40" y="299"/>
                    <a:pt x="40" y="299"/>
                    <a:pt x="40" y="299"/>
                  </a:cubicBezTo>
                  <a:cubicBezTo>
                    <a:pt x="32" y="290"/>
                    <a:pt x="18" y="290"/>
                    <a:pt x="9" y="299"/>
                  </a:cubicBezTo>
                  <a:cubicBezTo>
                    <a:pt x="0" y="307"/>
                    <a:pt x="0" y="321"/>
                    <a:pt x="9" y="330"/>
                  </a:cubicBezTo>
                  <a:cubicBezTo>
                    <a:pt x="131" y="452"/>
                    <a:pt x="131" y="452"/>
                    <a:pt x="131" y="452"/>
                  </a:cubicBezTo>
                  <a:cubicBezTo>
                    <a:pt x="96" y="487"/>
                    <a:pt x="96" y="487"/>
                    <a:pt x="96" y="487"/>
                  </a:cubicBezTo>
                  <a:cubicBezTo>
                    <a:pt x="84" y="498"/>
                    <a:pt x="78" y="513"/>
                    <a:pt x="78" y="530"/>
                  </a:cubicBezTo>
                  <a:cubicBezTo>
                    <a:pt x="78" y="546"/>
                    <a:pt x="84" y="561"/>
                    <a:pt x="96" y="573"/>
                  </a:cubicBezTo>
                  <a:cubicBezTo>
                    <a:pt x="107" y="584"/>
                    <a:pt x="107" y="584"/>
                    <a:pt x="107" y="584"/>
                  </a:cubicBezTo>
                  <a:cubicBezTo>
                    <a:pt x="117" y="594"/>
                    <a:pt x="130" y="600"/>
                    <a:pt x="144" y="601"/>
                  </a:cubicBezTo>
                  <a:cubicBezTo>
                    <a:pt x="145" y="615"/>
                    <a:pt x="151" y="628"/>
                    <a:pt x="161" y="638"/>
                  </a:cubicBezTo>
                  <a:cubicBezTo>
                    <a:pt x="173" y="650"/>
                    <a:pt x="173" y="650"/>
                    <a:pt x="173" y="650"/>
                  </a:cubicBezTo>
                  <a:cubicBezTo>
                    <a:pt x="183" y="660"/>
                    <a:pt x="196" y="666"/>
                    <a:pt x="210" y="667"/>
                  </a:cubicBezTo>
                  <a:cubicBezTo>
                    <a:pt x="211" y="681"/>
                    <a:pt x="217" y="694"/>
                    <a:pt x="227" y="704"/>
                  </a:cubicBezTo>
                  <a:cubicBezTo>
                    <a:pt x="238" y="715"/>
                    <a:pt x="238" y="715"/>
                    <a:pt x="238" y="715"/>
                  </a:cubicBezTo>
                  <a:cubicBezTo>
                    <a:pt x="248" y="725"/>
                    <a:pt x="261" y="731"/>
                    <a:pt x="275" y="733"/>
                  </a:cubicBezTo>
                  <a:cubicBezTo>
                    <a:pt x="277" y="747"/>
                    <a:pt x="283" y="760"/>
                    <a:pt x="293" y="770"/>
                  </a:cubicBezTo>
                  <a:cubicBezTo>
                    <a:pt x="304" y="781"/>
                    <a:pt x="304" y="781"/>
                    <a:pt x="304" y="781"/>
                  </a:cubicBezTo>
                  <a:cubicBezTo>
                    <a:pt x="316" y="793"/>
                    <a:pt x="331" y="799"/>
                    <a:pt x="347" y="799"/>
                  </a:cubicBezTo>
                  <a:cubicBezTo>
                    <a:pt x="363" y="799"/>
                    <a:pt x="378" y="793"/>
                    <a:pt x="390" y="781"/>
                  </a:cubicBezTo>
                  <a:cubicBezTo>
                    <a:pt x="425" y="746"/>
                    <a:pt x="425" y="746"/>
                    <a:pt x="425" y="746"/>
                  </a:cubicBezTo>
                  <a:cubicBezTo>
                    <a:pt x="509" y="830"/>
                    <a:pt x="509" y="830"/>
                    <a:pt x="509" y="830"/>
                  </a:cubicBezTo>
                  <a:cubicBezTo>
                    <a:pt x="522" y="843"/>
                    <a:pt x="539" y="850"/>
                    <a:pt x="557" y="850"/>
                  </a:cubicBezTo>
                  <a:cubicBezTo>
                    <a:pt x="576" y="850"/>
                    <a:pt x="593" y="843"/>
                    <a:pt x="606" y="830"/>
                  </a:cubicBezTo>
                  <a:cubicBezTo>
                    <a:pt x="618" y="818"/>
                    <a:pt x="625" y="801"/>
                    <a:pt x="626" y="784"/>
                  </a:cubicBezTo>
                  <a:cubicBezTo>
                    <a:pt x="643" y="783"/>
                    <a:pt x="659" y="776"/>
                    <a:pt x="672" y="764"/>
                  </a:cubicBezTo>
                  <a:cubicBezTo>
                    <a:pt x="684" y="752"/>
                    <a:pt x="691" y="735"/>
                    <a:pt x="691" y="718"/>
                  </a:cubicBezTo>
                  <a:cubicBezTo>
                    <a:pt x="708" y="718"/>
                    <a:pt x="725" y="711"/>
                    <a:pt x="737" y="699"/>
                  </a:cubicBezTo>
                  <a:cubicBezTo>
                    <a:pt x="750" y="686"/>
                    <a:pt x="756" y="669"/>
                    <a:pt x="757" y="653"/>
                  </a:cubicBezTo>
                  <a:cubicBezTo>
                    <a:pt x="774" y="652"/>
                    <a:pt x="790" y="645"/>
                    <a:pt x="803" y="633"/>
                  </a:cubicBezTo>
                  <a:cubicBezTo>
                    <a:pt x="830" y="606"/>
                    <a:pt x="830" y="562"/>
                    <a:pt x="803" y="536"/>
                  </a:cubicBezTo>
                  <a:cubicBezTo>
                    <a:pt x="772" y="505"/>
                    <a:pt x="772" y="505"/>
                    <a:pt x="772" y="505"/>
                  </a:cubicBezTo>
                  <a:cubicBezTo>
                    <a:pt x="885" y="392"/>
                    <a:pt x="885" y="392"/>
                    <a:pt x="885" y="392"/>
                  </a:cubicBezTo>
                  <a:cubicBezTo>
                    <a:pt x="963" y="313"/>
                    <a:pt x="963" y="313"/>
                    <a:pt x="963" y="313"/>
                  </a:cubicBezTo>
                  <a:cubicBezTo>
                    <a:pt x="989" y="287"/>
                    <a:pt x="989" y="245"/>
                    <a:pt x="963" y="219"/>
                  </a:cubicBezTo>
                  <a:close/>
                  <a:moveTo>
                    <a:pt x="127" y="541"/>
                  </a:moveTo>
                  <a:cubicBezTo>
                    <a:pt x="121" y="535"/>
                    <a:pt x="121" y="525"/>
                    <a:pt x="127" y="518"/>
                  </a:cubicBezTo>
                  <a:cubicBezTo>
                    <a:pt x="160" y="485"/>
                    <a:pt x="160" y="485"/>
                    <a:pt x="160" y="485"/>
                  </a:cubicBezTo>
                  <a:cubicBezTo>
                    <a:pt x="194" y="520"/>
                    <a:pt x="194" y="520"/>
                    <a:pt x="194" y="520"/>
                  </a:cubicBezTo>
                  <a:cubicBezTo>
                    <a:pt x="161" y="552"/>
                    <a:pt x="161" y="552"/>
                    <a:pt x="161" y="552"/>
                  </a:cubicBezTo>
                  <a:cubicBezTo>
                    <a:pt x="155" y="559"/>
                    <a:pt x="145" y="559"/>
                    <a:pt x="139" y="552"/>
                  </a:cubicBezTo>
                  <a:lnTo>
                    <a:pt x="127" y="541"/>
                  </a:lnTo>
                  <a:close/>
                  <a:moveTo>
                    <a:pt x="193" y="607"/>
                  </a:moveTo>
                  <a:cubicBezTo>
                    <a:pt x="186" y="600"/>
                    <a:pt x="186" y="590"/>
                    <a:pt x="193" y="584"/>
                  </a:cubicBezTo>
                  <a:cubicBezTo>
                    <a:pt x="226" y="551"/>
                    <a:pt x="226" y="551"/>
                    <a:pt x="226" y="551"/>
                  </a:cubicBezTo>
                  <a:cubicBezTo>
                    <a:pt x="260" y="585"/>
                    <a:pt x="260" y="585"/>
                    <a:pt x="260" y="585"/>
                  </a:cubicBezTo>
                  <a:cubicBezTo>
                    <a:pt x="227" y="618"/>
                    <a:pt x="227" y="618"/>
                    <a:pt x="227" y="618"/>
                  </a:cubicBezTo>
                  <a:cubicBezTo>
                    <a:pt x="221" y="624"/>
                    <a:pt x="210" y="624"/>
                    <a:pt x="204" y="618"/>
                  </a:cubicBezTo>
                  <a:lnTo>
                    <a:pt x="193" y="607"/>
                  </a:lnTo>
                  <a:close/>
                  <a:moveTo>
                    <a:pt x="258" y="672"/>
                  </a:moveTo>
                  <a:cubicBezTo>
                    <a:pt x="255" y="669"/>
                    <a:pt x="254" y="665"/>
                    <a:pt x="254" y="661"/>
                  </a:cubicBezTo>
                  <a:cubicBezTo>
                    <a:pt x="254" y="657"/>
                    <a:pt x="255" y="653"/>
                    <a:pt x="258" y="650"/>
                  </a:cubicBezTo>
                  <a:cubicBezTo>
                    <a:pt x="291" y="617"/>
                    <a:pt x="291" y="617"/>
                    <a:pt x="291" y="617"/>
                  </a:cubicBezTo>
                  <a:cubicBezTo>
                    <a:pt x="325" y="651"/>
                    <a:pt x="325" y="651"/>
                    <a:pt x="325" y="651"/>
                  </a:cubicBezTo>
                  <a:cubicBezTo>
                    <a:pt x="293" y="684"/>
                    <a:pt x="293" y="684"/>
                    <a:pt x="293" y="684"/>
                  </a:cubicBezTo>
                  <a:cubicBezTo>
                    <a:pt x="286" y="690"/>
                    <a:pt x="276" y="690"/>
                    <a:pt x="270" y="684"/>
                  </a:cubicBezTo>
                  <a:lnTo>
                    <a:pt x="258" y="672"/>
                  </a:lnTo>
                  <a:close/>
                  <a:moveTo>
                    <a:pt x="358" y="750"/>
                  </a:moveTo>
                  <a:cubicBezTo>
                    <a:pt x="352" y="756"/>
                    <a:pt x="342" y="756"/>
                    <a:pt x="336" y="750"/>
                  </a:cubicBezTo>
                  <a:cubicBezTo>
                    <a:pt x="324" y="738"/>
                    <a:pt x="324" y="738"/>
                    <a:pt x="324" y="738"/>
                  </a:cubicBezTo>
                  <a:cubicBezTo>
                    <a:pt x="318" y="732"/>
                    <a:pt x="318" y="722"/>
                    <a:pt x="324" y="715"/>
                  </a:cubicBezTo>
                  <a:cubicBezTo>
                    <a:pt x="357" y="683"/>
                    <a:pt x="357" y="683"/>
                    <a:pt x="357" y="683"/>
                  </a:cubicBezTo>
                  <a:cubicBezTo>
                    <a:pt x="391" y="717"/>
                    <a:pt x="391" y="717"/>
                    <a:pt x="391" y="717"/>
                  </a:cubicBezTo>
                  <a:lnTo>
                    <a:pt x="358" y="750"/>
                  </a:lnTo>
                  <a:close/>
                  <a:moveTo>
                    <a:pt x="741" y="473"/>
                  </a:moveTo>
                  <a:cubicBezTo>
                    <a:pt x="494" y="226"/>
                    <a:pt x="494" y="226"/>
                    <a:pt x="494" y="226"/>
                  </a:cubicBezTo>
                  <a:cubicBezTo>
                    <a:pt x="490" y="223"/>
                    <a:pt x="485" y="220"/>
                    <a:pt x="480" y="220"/>
                  </a:cubicBezTo>
                  <a:cubicBezTo>
                    <a:pt x="353" y="209"/>
                    <a:pt x="353" y="209"/>
                    <a:pt x="353" y="209"/>
                  </a:cubicBezTo>
                  <a:cubicBezTo>
                    <a:pt x="353" y="209"/>
                    <a:pt x="352" y="209"/>
                    <a:pt x="351" y="209"/>
                  </a:cubicBezTo>
                  <a:cubicBezTo>
                    <a:pt x="341" y="209"/>
                    <a:pt x="332" y="216"/>
                    <a:pt x="330" y="227"/>
                  </a:cubicBezTo>
                  <a:cubicBezTo>
                    <a:pt x="320" y="277"/>
                    <a:pt x="320" y="277"/>
                    <a:pt x="320" y="277"/>
                  </a:cubicBezTo>
                  <a:cubicBezTo>
                    <a:pt x="313" y="308"/>
                    <a:pt x="283" y="329"/>
                    <a:pt x="251" y="322"/>
                  </a:cubicBezTo>
                  <a:cubicBezTo>
                    <a:pt x="236" y="319"/>
                    <a:pt x="223" y="310"/>
                    <a:pt x="214" y="297"/>
                  </a:cubicBezTo>
                  <a:cubicBezTo>
                    <a:pt x="206" y="285"/>
                    <a:pt x="203" y="269"/>
                    <a:pt x="206" y="254"/>
                  </a:cubicBezTo>
                  <a:cubicBezTo>
                    <a:pt x="216" y="204"/>
                    <a:pt x="216" y="204"/>
                    <a:pt x="216" y="204"/>
                  </a:cubicBezTo>
                  <a:cubicBezTo>
                    <a:pt x="231" y="129"/>
                    <a:pt x="304" y="80"/>
                    <a:pt x="379" y="95"/>
                  </a:cubicBezTo>
                  <a:cubicBezTo>
                    <a:pt x="379" y="95"/>
                    <a:pt x="379" y="95"/>
                    <a:pt x="379" y="95"/>
                  </a:cubicBezTo>
                  <a:cubicBezTo>
                    <a:pt x="596" y="134"/>
                    <a:pt x="596" y="134"/>
                    <a:pt x="596" y="134"/>
                  </a:cubicBezTo>
                  <a:cubicBezTo>
                    <a:pt x="838" y="376"/>
                    <a:pt x="838" y="376"/>
                    <a:pt x="838" y="376"/>
                  </a:cubicBezTo>
                  <a:lnTo>
                    <a:pt x="741" y="473"/>
                  </a:lnTo>
                  <a:close/>
                  <a:moveTo>
                    <a:pt x="932" y="282"/>
                  </a:moveTo>
                  <a:cubicBezTo>
                    <a:pt x="869" y="345"/>
                    <a:pt x="869" y="345"/>
                    <a:pt x="869" y="345"/>
                  </a:cubicBezTo>
                  <a:cubicBezTo>
                    <a:pt x="654" y="129"/>
                    <a:pt x="654" y="129"/>
                    <a:pt x="654" y="129"/>
                  </a:cubicBezTo>
                  <a:cubicBezTo>
                    <a:pt x="649" y="125"/>
                    <a:pt x="647" y="119"/>
                    <a:pt x="647" y="113"/>
                  </a:cubicBezTo>
                  <a:cubicBezTo>
                    <a:pt x="647" y="107"/>
                    <a:pt x="649" y="102"/>
                    <a:pt x="654" y="98"/>
                  </a:cubicBezTo>
                  <a:cubicBezTo>
                    <a:pt x="701" y="51"/>
                    <a:pt x="701" y="51"/>
                    <a:pt x="701" y="51"/>
                  </a:cubicBezTo>
                  <a:cubicBezTo>
                    <a:pt x="705" y="46"/>
                    <a:pt x="710" y="44"/>
                    <a:pt x="716" y="44"/>
                  </a:cubicBezTo>
                  <a:cubicBezTo>
                    <a:pt x="722" y="44"/>
                    <a:pt x="728" y="46"/>
                    <a:pt x="732" y="51"/>
                  </a:cubicBezTo>
                  <a:cubicBezTo>
                    <a:pt x="932" y="250"/>
                    <a:pt x="932" y="250"/>
                    <a:pt x="932" y="250"/>
                  </a:cubicBezTo>
                  <a:cubicBezTo>
                    <a:pt x="936" y="255"/>
                    <a:pt x="938" y="260"/>
                    <a:pt x="938" y="266"/>
                  </a:cubicBezTo>
                  <a:cubicBezTo>
                    <a:pt x="938" y="272"/>
                    <a:pt x="936" y="278"/>
                    <a:pt x="932" y="282"/>
                  </a:cubicBezTo>
                  <a:close/>
                  <a:moveTo>
                    <a:pt x="932" y="282"/>
                  </a:moveTo>
                  <a:cubicBezTo>
                    <a:pt x="932" y="282"/>
                    <a:pt x="932" y="282"/>
                    <a:pt x="932" y="282"/>
                  </a:cubicBezTo>
                  <a:moveTo>
                    <a:pt x="900" y="275"/>
                  </a:moveTo>
                  <a:cubicBezTo>
                    <a:pt x="900" y="287"/>
                    <a:pt x="890" y="297"/>
                    <a:pt x="878" y="297"/>
                  </a:cubicBezTo>
                  <a:cubicBezTo>
                    <a:pt x="866" y="297"/>
                    <a:pt x="856" y="287"/>
                    <a:pt x="856" y="275"/>
                  </a:cubicBezTo>
                  <a:cubicBezTo>
                    <a:pt x="856" y="263"/>
                    <a:pt x="866" y="253"/>
                    <a:pt x="878" y="253"/>
                  </a:cubicBezTo>
                  <a:cubicBezTo>
                    <a:pt x="890" y="253"/>
                    <a:pt x="900" y="263"/>
                    <a:pt x="900" y="275"/>
                  </a:cubicBezTo>
                  <a:close/>
                  <a:moveTo>
                    <a:pt x="900" y="275"/>
                  </a:moveTo>
                  <a:cubicBezTo>
                    <a:pt x="900" y="275"/>
                    <a:pt x="900" y="275"/>
                    <a:pt x="900" y="275"/>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32" name="Group 64">
            <a:extLst>
              <a:ext uri="{FF2B5EF4-FFF2-40B4-BE49-F238E27FC236}">
                <a16:creationId xmlns:a16="http://schemas.microsoft.com/office/drawing/2014/main" id="{1FA3AB45-8B3D-43E9-BFE0-CFB19F89E2B2}"/>
              </a:ext>
            </a:extLst>
          </p:cNvPr>
          <p:cNvGrpSpPr>
            <a:grpSpLocks/>
          </p:cNvGrpSpPr>
          <p:nvPr/>
        </p:nvGrpSpPr>
        <p:grpSpPr bwMode="auto">
          <a:xfrm>
            <a:off x="5022851" y="906463"/>
            <a:ext cx="1158875" cy="1160462"/>
            <a:chOff x="3414749" y="906601"/>
            <a:chExt cx="1159807" cy="1159807"/>
          </a:xfrm>
        </p:grpSpPr>
        <p:sp>
          <p:nvSpPr>
            <p:cNvPr id="44" name="Oval 43">
              <a:extLst>
                <a:ext uri="{FF2B5EF4-FFF2-40B4-BE49-F238E27FC236}">
                  <a16:creationId xmlns:a16="http://schemas.microsoft.com/office/drawing/2014/main" id="{CE015C63-92A8-4F55-B10C-DA5EFBBBCD44}"/>
                </a:ext>
              </a:extLst>
            </p:cNvPr>
            <p:cNvSpPr/>
            <p:nvPr/>
          </p:nvSpPr>
          <p:spPr>
            <a:xfrm>
              <a:off x="3414749" y="906601"/>
              <a:ext cx="1159807"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dirty="0">
                <a:solidFill>
                  <a:schemeClr val="tx1"/>
                </a:solidFill>
                <a:latin typeface="Arial Regular" charset="0"/>
              </a:endParaRPr>
            </a:p>
          </p:txBody>
        </p:sp>
        <p:sp>
          <p:nvSpPr>
            <p:cNvPr id="45" name="TextBox 44">
              <a:extLst>
                <a:ext uri="{FF2B5EF4-FFF2-40B4-BE49-F238E27FC236}">
                  <a16:creationId xmlns:a16="http://schemas.microsoft.com/office/drawing/2014/main" id="{DBAE3B03-A2C9-4A03-A940-2D8116A2F371}"/>
                </a:ext>
              </a:extLst>
            </p:cNvPr>
            <p:cNvSpPr txBox="1"/>
            <p:nvPr/>
          </p:nvSpPr>
          <p:spPr>
            <a:xfrm>
              <a:off x="3573627" y="1455566"/>
              <a:ext cx="867472" cy="436316"/>
            </a:xfrm>
            <a:prstGeom prst="rect">
              <a:avLst/>
            </a:prstGeom>
            <a:noFill/>
          </p:spPr>
          <p:txBody>
            <a:bodyPr lIns="0" tIns="0" rIns="0" bIns="0">
              <a:spAutoFit/>
            </a:bodyPr>
            <a:lstStyle>
              <a:defPPr>
                <a:defRPr lang="en-US"/>
              </a:defPPr>
              <a:lvl1pPr algn="ctr">
                <a:lnSpc>
                  <a:spcPct val="90000"/>
                </a:lnSpc>
                <a:defRPr sz="1050">
                  <a:latin typeface="Arial Regular" charset="0"/>
                </a:defRPr>
              </a:lvl1pPr>
            </a:lstStyle>
            <a:p>
              <a:pPr>
                <a:defRPr/>
              </a:pPr>
              <a:r>
                <a:rPr lang="en-US" sz="1050" dirty="0">
                  <a:ea typeface="ＭＳ Ｐゴシック" charset="-128"/>
                </a:rPr>
                <a:t>Manage stress &amp; rejection</a:t>
              </a:r>
              <a:endParaRPr lang="th-TH" sz="1050" dirty="0">
                <a:ea typeface="ＭＳ Ｐゴシック" charset="-128"/>
              </a:endParaRPr>
            </a:p>
          </p:txBody>
        </p:sp>
        <p:sp>
          <p:nvSpPr>
            <p:cNvPr id="34844" name="Freeform 17">
              <a:extLst>
                <a:ext uri="{FF2B5EF4-FFF2-40B4-BE49-F238E27FC236}">
                  <a16:creationId xmlns:a16="http://schemas.microsoft.com/office/drawing/2014/main" id="{C20E8087-8186-47ED-B1F8-D6AF19B7739C}"/>
                </a:ext>
              </a:extLst>
            </p:cNvPr>
            <p:cNvSpPr>
              <a:spLocks noEditPoints="1"/>
            </p:cNvSpPr>
            <p:nvPr/>
          </p:nvSpPr>
          <p:spPr bwMode="auto">
            <a:xfrm>
              <a:off x="3802994" y="1098201"/>
              <a:ext cx="363593" cy="286932"/>
            </a:xfrm>
            <a:custGeom>
              <a:avLst/>
              <a:gdLst>
                <a:gd name="T0" fmla="*/ 2147483646 w 1045"/>
                <a:gd name="T1" fmla="*/ 2147483646 h 823"/>
                <a:gd name="T2" fmla="*/ 2147483646 w 1045"/>
                <a:gd name="T3" fmla="*/ 2147483646 h 823"/>
                <a:gd name="T4" fmla="*/ 2147483646 w 1045"/>
                <a:gd name="T5" fmla="*/ 2147483646 h 823"/>
                <a:gd name="T6" fmla="*/ 2147483646 w 1045"/>
                <a:gd name="T7" fmla="*/ 2147483646 h 823"/>
                <a:gd name="T8" fmla="*/ 2147483646 w 1045"/>
                <a:gd name="T9" fmla="*/ 2147483646 h 823"/>
                <a:gd name="T10" fmla="*/ 2147483646 w 1045"/>
                <a:gd name="T11" fmla="*/ 2147483646 h 823"/>
                <a:gd name="T12" fmla="*/ 2147483646 w 1045"/>
                <a:gd name="T13" fmla="*/ 2147483646 h 823"/>
                <a:gd name="T14" fmla="*/ 2147483646 w 1045"/>
                <a:gd name="T15" fmla="*/ 2147483646 h 823"/>
                <a:gd name="T16" fmla="*/ 2147483646 w 1045"/>
                <a:gd name="T17" fmla="*/ 2147483646 h 823"/>
                <a:gd name="T18" fmla="*/ 2147483646 w 1045"/>
                <a:gd name="T19" fmla="*/ 2147483646 h 823"/>
                <a:gd name="T20" fmla="*/ 2147483646 w 1045"/>
                <a:gd name="T21" fmla="*/ 2147483646 h 823"/>
                <a:gd name="T22" fmla="*/ 2147483646 w 1045"/>
                <a:gd name="T23" fmla="*/ 2147483646 h 823"/>
                <a:gd name="T24" fmla="*/ 2147483646 w 1045"/>
                <a:gd name="T25" fmla="*/ 2147483646 h 823"/>
                <a:gd name="T26" fmla="*/ 2147483646 w 1045"/>
                <a:gd name="T27" fmla="*/ 2147483646 h 823"/>
                <a:gd name="T28" fmla="*/ 2147483646 w 1045"/>
                <a:gd name="T29" fmla="*/ 2147483646 h 823"/>
                <a:gd name="T30" fmla="*/ 2147483646 w 1045"/>
                <a:gd name="T31" fmla="*/ 2147483646 h 823"/>
                <a:gd name="T32" fmla="*/ 2147483646 w 1045"/>
                <a:gd name="T33" fmla="*/ 2147483646 h 823"/>
                <a:gd name="T34" fmla="*/ 2147483646 w 1045"/>
                <a:gd name="T35" fmla="*/ 2147483646 h 823"/>
                <a:gd name="T36" fmla="*/ 2147483646 w 1045"/>
                <a:gd name="T37" fmla="*/ 2147483646 h 823"/>
                <a:gd name="T38" fmla="*/ 2147483646 w 1045"/>
                <a:gd name="T39" fmla="*/ 2147483646 h 823"/>
                <a:gd name="T40" fmla="*/ 2147483646 w 1045"/>
                <a:gd name="T41" fmla="*/ 2147483646 h 823"/>
                <a:gd name="T42" fmla="*/ 2147483646 w 1045"/>
                <a:gd name="T43" fmla="*/ 2147483646 h 823"/>
                <a:gd name="T44" fmla="*/ 2147483646 w 1045"/>
                <a:gd name="T45" fmla="*/ 2147483646 h 823"/>
                <a:gd name="T46" fmla="*/ 2147483646 w 1045"/>
                <a:gd name="T47" fmla="*/ 2147483646 h 823"/>
                <a:gd name="T48" fmla="*/ 2147483646 w 1045"/>
                <a:gd name="T49" fmla="*/ 2147483646 h 823"/>
                <a:gd name="T50" fmla="*/ 2147483646 w 1045"/>
                <a:gd name="T51" fmla="*/ 2147483646 h 823"/>
                <a:gd name="T52" fmla="*/ 2147483646 w 1045"/>
                <a:gd name="T53" fmla="*/ 2147483646 h 823"/>
                <a:gd name="T54" fmla="*/ 2147483646 w 1045"/>
                <a:gd name="T55" fmla="*/ 2147483646 h 823"/>
                <a:gd name="T56" fmla="*/ 2147483646 w 1045"/>
                <a:gd name="T57" fmla="*/ 0 h 823"/>
                <a:gd name="T58" fmla="*/ 2147483646 w 1045"/>
                <a:gd name="T59" fmla="*/ 2147483646 h 823"/>
                <a:gd name="T60" fmla="*/ 2147483646 w 1045"/>
                <a:gd name="T61" fmla="*/ 2147483646 h 823"/>
                <a:gd name="T62" fmla="*/ 2147483646 w 1045"/>
                <a:gd name="T63" fmla="*/ 2147483646 h 823"/>
                <a:gd name="T64" fmla="*/ 2147483646 w 1045"/>
                <a:gd name="T65" fmla="*/ 2147483646 h 823"/>
                <a:gd name="T66" fmla="*/ 2147483646 w 1045"/>
                <a:gd name="T67" fmla="*/ 2147483646 h 823"/>
                <a:gd name="T68" fmla="*/ 2147483646 w 1045"/>
                <a:gd name="T69" fmla="*/ 2147483646 h 823"/>
                <a:gd name="T70" fmla="*/ 2147483646 w 1045"/>
                <a:gd name="T71" fmla="*/ 2147483646 h 823"/>
                <a:gd name="T72" fmla="*/ 2147483646 w 1045"/>
                <a:gd name="T73" fmla="*/ 2147483646 h 823"/>
                <a:gd name="T74" fmla="*/ 2147483646 w 1045"/>
                <a:gd name="T75" fmla="*/ 2147483646 h 823"/>
                <a:gd name="T76" fmla="*/ 2147483646 w 1045"/>
                <a:gd name="T77" fmla="*/ 2147483646 h 823"/>
                <a:gd name="T78" fmla="*/ 2147483646 w 1045"/>
                <a:gd name="T79" fmla="*/ 2147483646 h 823"/>
                <a:gd name="T80" fmla="*/ 2147483646 w 1045"/>
                <a:gd name="T81" fmla="*/ 2147483646 h 823"/>
                <a:gd name="T82" fmla="*/ 2147483646 w 1045"/>
                <a:gd name="T83" fmla="*/ 2147483646 h 823"/>
                <a:gd name="T84" fmla="*/ 2147483646 w 1045"/>
                <a:gd name="T85" fmla="*/ 2147483646 h 823"/>
                <a:gd name="T86" fmla="*/ 2147483646 w 1045"/>
                <a:gd name="T87" fmla="*/ 2147483646 h 823"/>
                <a:gd name="T88" fmla="*/ 2147483646 w 1045"/>
                <a:gd name="T89" fmla="*/ 2147483646 h 823"/>
                <a:gd name="T90" fmla="*/ 2147483646 w 1045"/>
                <a:gd name="T91" fmla="*/ 2147483646 h 8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5" h="823">
                  <a:moveTo>
                    <a:pt x="448" y="823"/>
                  </a:moveTo>
                  <a:cubicBezTo>
                    <a:pt x="407" y="823"/>
                    <a:pt x="368" y="804"/>
                    <a:pt x="343" y="772"/>
                  </a:cubicBezTo>
                  <a:cubicBezTo>
                    <a:pt x="266" y="671"/>
                    <a:pt x="266" y="671"/>
                    <a:pt x="266" y="671"/>
                  </a:cubicBezTo>
                  <a:cubicBezTo>
                    <a:pt x="259" y="678"/>
                    <a:pt x="259" y="678"/>
                    <a:pt x="259" y="678"/>
                  </a:cubicBezTo>
                  <a:cubicBezTo>
                    <a:pt x="255" y="683"/>
                    <a:pt x="250" y="685"/>
                    <a:pt x="244" y="685"/>
                  </a:cubicBezTo>
                  <a:cubicBezTo>
                    <a:pt x="21" y="685"/>
                    <a:pt x="21" y="685"/>
                    <a:pt x="21" y="685"/>
                  </a:cubicBezTo>
                  <a:cubicBezTo>
                    <a:pt x="9" y="685"/>
                    <a:pt x="0" y="676"/>
                    <a:pt x="0" y="664"/>
                  </a:cubicBezTo>
                  <a:cubicBezTo>
                    <a:pt x="0" y="364"/>
                    <a:pt x="0" y="364"/>
                    <a:pt x="0" y="364"/>
                  </a:cubicBezTo>
                  <a:cubicBezTo>
                    <a:pt x="0" y="353"/>
                    <a:pt x="9" y="343"/>
                    <a:pt x="21" y="343"/>
                  </a:cubicBezTo>
                  <a:cubicBezTo>
                    <a:pt x="413" y="343"/>
                    <a:pt x="413" y="343"/>
                    <a:pt x="413" y="343"/>
                  </a:cubicBezTo>
                  <a:cubicBezTo>
                    <a:pt x="453" y="343"/>
                    <a:pt x="490" y="359"/>
                    <a:pt x="519" y="387"/>
                  </a:cubicBezTo>
                  <a:cubicBezTo>
                    <a:pt x="677" y="543"/>
                    <a:pt x="677" y="543"/>
                    <a:pt x="677" y="543"/>
                  </a:cubicBezTo>
                  <a:cubicBezTo>
                    <a:pt x="697" y="562"/>
                    <a:pt x="707" y="588"/>
                    <a:pt x="707" y="615"/>
                  </a:cubicBezTo>
                  <a:cubicBezTo>
                    <a:pt x="707" y="623"/>
                    <a:pt x="707" y="623"/>
                    <a:pt x="707" y="623"/>
                  </a:cubicBezTo>
                  <a:cubicBezTo>
                    <a:pt x="945" y="623"/>
                    <a:pt x="945" y="623"/>
                    <a:pt x="945" y="623"/>
                  </a:cubicBezTo>
                  <a:cubicBezTo>
                    <a:pt x="971" y="623"/>
                    <a:pt x="996" y="633"/>
                    <a:pt x="1015" y="652"/>
                  </a:cubicBezTo>
                  <a:cubicBezTo>
                    <a:pt x="1034" y="671"/>
                    <a:pt x="1045" y="696"/>
                    <a:pt x="1045" y="723"/>
                  </a:cubicBezTo>
                  <a:cubicBezTo>
                    <a:pt x="1045" y="778"/>
                    <a:pt x="1000" y="823"/>
                    <a:pt x="945" y="823"/>
                  </a:cubicBezTo>
                  <a:lnTo>
                    <a:pt x="448" y="823"/>
                  </a:lnTo>
                  <a:close/>
                  <a:moveTo>
                    <a:pt x="265" y="601"/>
                  </a:moveTo>
                  <a:cubicBezTo>
                    <a:pt x="376" y="746"/>
                    <a:pt x="376" y="746"/>
                    <a:pt x="376" y="746"/>
                  </a:cubicBezTo>
                  <a:cubicBezTo>
                    <a:pt x="393" y="768"/>
                    <a:pt x="420" y="781"/>
                    <a:pt x="448" y="781"/>
                  </a:cubicBezTo>
                  <a:cubicBezTo>
                    <a:pt x="945" y="781"/>
                    <a:pt x="945" y="781"/>
                    <a:pt x="945" y="781"/>
                  </a:cubicBezTo>
                  <a:cubicBezTo>
                    <a:pt x="977" y="781"/>
                    <a:pt x="1003" y="755"/>
                    <a:pt x="1003" y="723"/>
                  </a:cubicBezTo>
                  <a:cubicBezTo>
                    <a:pt x="1003" y="691"/>
                    <a:pt x="977" y="664"/>
                    <a:pt x="945" y="664"/>
                  </a:cubicBezTo>
                  <a:cubicBezTo>
                    <a:pt x="693" y="664"/>
                    <a:pt x="693" y="664"/>
                    <a:pt x="693" y="664"/>
                  </a:cubicBezTo>
                  <a:cubicBezTo>
                    <a:pt x="691" y="668"/>
                    <a:pt x="691" y="668"/>
                    <a:pt x="691" y="668"/>
                  </a:cubicBezTo>
                  <a:cubicBezTo>
                    <a:pt x="689" y="671"/>
                    <a:pt x="689" y="671"/>
                    <a:pt x="689" y="671"/>
                  </a:cubicBezTo>
                  <a:cubicBezTo>
                    <a:pt x="689" y="671"/>
                    <a:pt x="688" y="672"/>
                    <a:pt x="688" y="673"/>
                  </a:cubicBezTo>
                  <a:cubicBezTo>
                    <a:pt x="686" y="675"/>
                    <a:pt x="686" y="675"/>
                    <a:pt x="686" y="675"/>
                  </a:cubicBezTo>
                  <a:cubicBezTo>
                    <a:pt x="686" y="676"/>
                    <a:pt x="685" y="676"/>
                    <a:pt x="685" y="677"/>
                  </a:cubicBezTo>
                  <a:cubicBezTo>
                    <a:pt x="684" y="677"/>
                    <a:pt x="684" y="678"/>
                    <a:pt x="683" y="678"/>
                  </a:cubicBezTo>
                  <a:cubicBezTo>
                    <a:pt x="683" y="678"/>
                    <a:pt x="681" y="680"/>
                    <a:pt x="681" y="681"/>
                  </a:cubicBezTo>
                  <a:cubicBezTo>
                    <a:pt x="680" y="682"/>
                    <a:pt x="679" y="683"/>
                    <a:pt x="678" y="685"/>
                  </a:cubicBezTo>
                  <a:cubicBezTo>
                    <a:pt x="676" y="686"/>
                    <a:pt x="675" y="687"/>
                    <a:pt x="674" y="688"/>
                  </a:cubicBezTo>
                  <a:cubicBezTo>
                    <a:pt x="656" y="704"/>
                    <a:pt x="635" y="713"/>
                    <a:pt x="612" y="714"/>
                  </a:cubicBezTo>
                  <a:cubicBezTo>
                    <a:pt x="610" y="714"/>
                    <a:pt x="608" y="714"/>
                    <a:pt x="607" y="714"/>
                  </a:cubicBezTo>
                  <a:cubicBezTo>
                    <a:pt x="582" y="714"/>
                    <a:pt x="558" y="705"/>
                    <a:pt x="540" y="688"/>
                  </a:cubicBezTo>
                  <a:cubicBezTo>
                    <a:pt x="538" y="687"/>
                    <a:pt x="537" y="686"/>
                    <a:pt x="536" y="685"/>
                  </a:cubicBezTo>
                  <a:cubicBezTo>
                    <a:pt x="372" y="521"/>
                    <a:pt x="372" y="521"/>
                    <a:pt x="372" y="521"/>
                  </a:cubicBezTo>
                  <a:cubicBezTo>
                    <a:pt x="361" y="521"/>
                    <a:pt x="361" y="521"/>
                    <a:pt x="361" y="521"/>
                  </a:cubicBezTo>
                  <a:cubicBezTo>
                    <a:pt x="349" y="521"/>
                    <a:pt x="349" y="521"/>
                    <a:pt x="349" y="521"/>
                  </a:cubicBezTo>
                  <a:cubicBezTo>
                    <a:pt x="333" y="520"/>
                    <a:pt x="333" y="520"/>
                    <a:pt x="333" y="520"/>
                  </a:cubicBezTo>
                  <a:cubicBezTo>
                    <a:pt x="318" y="520"/>
                    <a:pt x="318" y="520"/>
                    <a:pt x="318" y="520"/>
                  </a:cubicBezTo>
                  <a:cubicBezTo>
                    <a:pt x="306" y="520"/>
                    <a:pt x="291" y="520"/>
                    <a:pt x="273" y="520"/>
                  </a:cubicBezTo>
                  <a:cubicBezTo>
                    <a:pt x="265" y="520"/>
                    <a:pt x="265" y="520"/>
                    <a:pt x="265" y="520"/>
                  </a:cubicBezTo>
                  <a:lnTo>
                    <a:pt x="265" y="601"/>
                  </a:lnTo>
                  <a:close/>
                  <a:moveTo>
                    <a:pt x="265" y="478"/>
                  </a:moveTo>
                  <a:cubicBezTo>
                    <a:pt x="344" y="479"/>
                    <a:pt x="344" y="479"/>
                    <a:pt x="344" y="479"/>
                  </a:cubicBezTo>
                  <a:cubicBezTo>
                    <a:pt x="356" y="479"/>
                    <a:pt x="365" y="479"/>
                    <a:pt x="372" y="479"/>
                  </a:cubicBezTo>
                  <a:cubicBezTo>
                    <a:pt x="384" y="479"/>
                    <a:pt x="390" y="480"/>
                    <a:pt x="396" y="486"/>
                  </a:cubicBezTo>
                  <a:cubicBezTo>
                    <a:pt x="565" y="655"/>
                    <a:pt x="565" y="655"/>
                    <a:pt x="565" y="655"/>
                  </a:cubicBezTo>
                  <a:cubicBezTo>
                    <a:pt x="576" y="666"/>
                    <a:pt x="591" y="672"/>
                    <a:pt x="607" y="672"/>
                  </a:cubicBezTo>
                  <a:cubicBezTo>
                    <a:pt x="622" y="672"/>
                    <a:pt x="636" y="667"/>
                    <a:pt x="647" y="656"/>
                  </a:cubicBezTo>
                  <a:cubicBezTo>
                    <a:pt x="647" y="656"/>
                    <a:pt x="648" y="656"/>
                    <a:pt x="648" y="655"/>
                  </a:cubicBezTo>
                  <a:cubicBezTo>
                    <a:pt x="649" y="654"/>
                    <a:pt x="649" y="654"/>
                    <a:pt x="650" y="653"/>
                  </a:cubicBezTo>
                  <a:cubicBezTo>
                    <a:pt x="651" y="652"/>
                    <a:pt x="651" y="652"/>
                    <a:pt x="651" y="652"/>
                  </a:cubicBezTo>
                  <a:cubicBezTo>
                    <a:pt x="651" y="652"/>
                    <a:pt x="652" y="651"/>
                    <a:pt x="652" y="651"/>
                  </a:cubicBezTo>
                  <a:cubicBezTo>
                    <a:pt x="653" y="650"/>
                    <a:pt x="653" y="649"/>
                    <a:pt x="654" y="648"/>
                  </a:cubicBezTo>
                  <a:cubicBezTo>
                    <a:pt x="655" y="647"/>
                    <a:pt x="655" y="647"/>
                    <a:pt x="655" y="647"/>
                  </a:cubicBezTo>
                  <a:cubicBezTo>
                    <a:pt x="655" y="647"/>
                    <a:pt x="655" y="646"/>
                    <a:pt x="656" y="646"/>
                  </a:cubicBezTo>
                  <a:cubicBezTo>
                    <a:pt x="656" y="645"/>
                    <a:pt x="656" y="645"/>
                    <a:pt x="657" y="644"/>
                  </a:cubicBezTo>
                  <a:cubicBezTo>
                    <a:pt x="657" y="643"/>
                    <a:pt x="657" y="643"/>
                    <a:pt x="657" y="643"/>
                  </a:cubicBezTo>
                  <a:cubicBezTo>
                    <a:pt x="658" y="642"/>
                    <a:pt x="658" y="642"/>
                    <a:pt x="658" y="641"/>
                  </a:cubicBezTo>
                  <a:cubicBezTo>
                    <a:pt x="659" y="640"/>
                    <a:pt x="659" y="640"/>
                    <a:pt x="660" y="639"/>
                  </a:cubicBezTo>
                  <a:cubicBezTo>
                    <a:pt x="660" y="638"/>
                    <a:pt x="660" y="638"/>
                    <a:pt x="660" y="638"/>
                  </a:cubicBezTo>
                  <a:cubicBezTo>
                    <a:pt x="670" y="616"/>
                    <a:pt x="665" y="590"/>
                    <a:pt x="648" y="573"/>
                  </a:cubicBezTo>
                  <a:cubicBezTo>
                    <a:pt x="489" y="416"/>
                    <a:pt x="489" y="416"/>
                    <a:pt x="489" y="416"/>
                  </a:cubicBezTo>
                  <a:cubicBezTo>
                    <a:pt x="469" y="396"/>
                    <a:pt x="442" y="385"/>
                    <a:pt x="413" y="385"/>
                  </a:cubicBezTo>
                  <a:cubicBezTo>
                    <a:pt x="265" y="385"/>
                    <a:pt x="265" y="385"/>
                    <a:pt x="265" y="385"/>
                  </a:cubicBezTo>
                  <a:lnTo>
                    <a:pt x="265" y="478"/>
                  </a:lnTo>
                  <a:close/>
                  <a:moveTo>
                    <a:pt x="145" y="513"/>
                  </a:moveTo>
                  <a:cubicBezTo>
                    <a:pt x="156" y="513"/>
                    <a:pt x="166" y="522"/>
                    <a:pt x="166" y="534"/>
                  </a:cubicBezTo>
                  <a:cubicBezTo>
                    <a:pt x="166" y="643"/>
                    <a:pt x="166" y="643"/>
                    <a:pt x="166" y="643"/>
                  </a:cubicBezTo>
                  <a:cubicBezTo>
                    <a:pt x="223" y="643"/>
                    <a:pt x="223" y="643"/>
                    <a:pt x="223" y="643"/>
                  </a:cubicBezTo>
                  <a:cubicBezTo>
                    <a:pt x="223" y="385"/>
                    <a:pt x="223" y="385"/>
                    <a:pt x="223" y="385"/>
                  </a:cubicBezTo>
                  <a:cubicBezTo>
                    <a:pt x="42" y="385"/>
                    <a:pt x="42" y="385"/>
                    <a:pt x="42" y="385"/>
                  </a:cubicBezTo>
                  <a:cubicBezTo>
                    <a:pt x="42" y="643"/>
                    <a:pt x="42" y="643"/>
                    <a:pt x="42" y="643"/>
                  </a:cubicBezTo>
                  <a:cubicBezTo>
                    <a:pt x="124" y="643"/>
                    <a:pt x="124" y="643"/>
                    <a:pt x="124" y="643"/>
                  </a:cubicBezTo>
                  <a:cubicBezTo>
                    <a:pt x="124" y="534"/>
                    <a:pt x="124" y="534"/>
                    <a:pt x="124" y="534"/>
                  </a:cubicBezTo>
                  <a:cubicBezTo>
                    <a:pt x="124" y="522"/>
                    <a:pt x="133" y="513"/>
                    <a:pt x="145" y="513"/>
                  </a:cubicBezTo>
                  <a:close/>
                  <a:moveTo>
                    <a:pt x="745" y="459"/>
                  </a:moveTo>
                  <a:cubicBezTo>
                    <a:pt x="723" y="459"/>
                    <a:pt x="681" y="432"/>
                    <a:pt x="618" y="380"/>
                  </a:cubicBezTo>
                  <a:cubicBezTo>
                    <a:pt x="574" y="344"/>
                    <a:pt x="520" y="294"/>
                    <a:pt x="498" y="261"/>
                  </a:cubicBezTo>
                  <a:cubicBezTo>
                    <a:pt x="483" y="238"/>
                    <a:pt x="463" y="201"/>
                    <a:pt x="465" y="150"/>
                  </a:cubicBezTo>
                  <a:cubicBezTo>
                    <a:pt x="467" y="110"/>
                    <a:pt x="484" y="72"/>
                    <a:pt x="513" y="44"/>
                  </a:cubicBezTo>
                  <a:cubicBezTo>
                    <a:pt x="542" y="16"/>
                    <a:pt x="580" y="0"/>
                    <a:pt x="619" y="0"/>
                  </a:cubicBezTo>
                  <a:cubicBezTo>
                    <a:pt x="671" y="0"/>
                    <a:pt x="713" y="33"/>
                    <a:pt x="739" y="60"/>
                  </a:cubicBezTo>
                  <a:cubicBezTo>
                    <a:pt x="745" y="66"/>
                    <a:pt x="745" y="66"/>
                    <a:pt x="745" y="66"/>
                  </a:cubicBezTo>
                  <a:cubicBezTo>
                    <a:pt x="751" y="60"/>
                    <a:pt x="751" y="60"/>
                    <a:pt x="751" y="60"/>
                  </a:cubicBezTo>
                  <a:cubicBezTo>
                    <a:pt x="777" y="33"/>
                    <a:pt x="819" y="0"/>
                    <a:pt x="869" y="0"/>
                  </a:cubicBezTo>
                  <a:cubicBezTo>
                    <a:pt x="909" y="0"/>
                    <a:pt x="947" y="16"/>
                    <a:pt x="976" y="44"/>
                  </a:cubicBezTo>
                  <a:cubicBezTo>
                    <a:pt x="1004" y="72"/>
                    <a:pt x="1021" y="110"/>
                    <a:pt x="1023" y="150"/>
                  </a:cubicBezTo>
                  <a:cubicBezTo>
                    <a:pt x="1026" y="200"/>
                    <a:pt x="1008" y="236"/>
                    <a:pt x="991" y="261"/>
                  </a:cubicBezTo>
                  <a:cubicBezTo>
                    <a:pt x="969" y="294"/>
                    <a:pt x="915" y="344"/>
                    <a:pt x="872" y="380"/>
                  </a:cubicBezTo>
                  <a:cubicBezTo>
                    <a:pt x="809" y="432"/>
                    <a:pt x="766" y="459"/>
                    <a:pt x="745" y="459"/>
                  </a:cubicBezTo>
                  <a:close/>
                  <a:moveTo>
                    <a:pt x="619" y="42"/>
                  </a:moveTo>
                  <a:cubicBezTo>
                    <a:pt x="561" y="42"/>
                    <a:pt x="510" y="91"/>
                    <a:pt x="507" y="152"/>
                  </a:cubicBezTo>
                  <a:cubicBezTo>
                    <a:pt x="505" y="182"/>
                    <a:pt x="513" y="208"/>
                    <a:pt x="533" y="238"/>
                  </a:cubicBezTo>
                  <a:cubicBezTo>
                    <a:pt x="547" y="260"/>
                    <a:pt x="590" y="303"/>
                    <a:pt x="639" y="344"/>
                  </a:cubicBezTo>
                  <a:cubicBezTo>
                    <a:pt x="690" y="387"/>
                    <a:pt x="727" y="411"/>
                    <a:pt x="742" y="416"/>
                  </a:cubicBezTo>
                  <a:cubicBezTo>
                    <a:pt x="745" y="417"/>
                    <a:pt x="745" y="417"/>
                    <a:pt x="745" y="417"/>
                  </a:cubicBezTo>
                  <a:cubicBezTo>
                    <a:pt x="747" y="416"/>
                    <a:pt x="747" y="416"/>
                    <a:pt x="747" y="416"/>
                  </a:cubicBezTo>
                  <a:cubicBezTo>
                    <a:pt x="762" y="411"/>
                    <a:pt x="799" y="387"/>
                    <a:pt x="850" y="344"/>
                  </a:cubicBezTo>
                  <a:cubicBezTo>
                    <a:pt x="898" y="303"/>
                    <a:pt x="941" y="261"/>
                    <a:pt x="956" y="238"/>
                  </a:cubicBezTo>
                  <a:cubicBezTo>
                    <a:pt x="976" y="208"/>
                    <a:pt x="983" y="182"/>
                    <a:pt x="982" y="152"/>
                  </a:cubicBezTo>
                  <a:cubicBezTo>
                    <a:pt x="979" y="91"/>
                    <a:pt x="928" y="42"/>
                    <a:pt x="869" y="42"/>
                  </a:cubicBezTo>
                  <a:cubicBezTo>
                    <a:pt x="811" y="42"/>
                    <a:pt x="762" y="110"/>
                    <a:pt x="761" y="111"/>
                  </a:cubicBezTo>
                  <a:cubicBezTo>
                    <a:pt x="758" y="117"/>
                    <a:pt x="751" y="120"/>
                    <a:pt x="744" y="120"/>
                  </a:cubicBezTo>
                  <a:cubicBezTo>
                    <a:pt x="737" y="120"/>
                    <a:pt x="731" y="116"/>
                    <a:pt x="727" y="111"/>
                  </a:cubicBezTo>
                  <a:cubicBezTo>
                    <a:pt x="727" y="110"/>
                    <a:pt x="680" y="42"/>
                    <a:pt x="619" y="42"/>
                  </a:cubicBezTo>
                  <a:close/>
                  <a:moveTo>
                    <a:pt x="149" y="468"/>
                  </a:moveTo>
                  <a:cubicBezTo>
                    <a:pt x="150" y="468"/>
                    <a:pt x="151" y="467"/>
                    <a:pt x="153" y="467"/>
                  </a:cubicBezTo>
                  <a:cubicBezTo>
                    <a:pt x="154" y="466"/>
                    <a:pt x="155" y="466"/>
                    <a:pt x="156" y="465"/>
                  </a:cubicBezTo>
                  <a:cubicBezTo>
                    <a:pt x="157" y="464"/>
                    <a:pt x="159" y="463"/>
                    <a:pt x="160" y="462"/>
                  </a:cubicBezTo>
                  <a:cubicBezTo>
                    <a:pt x="160" y="461"/>
                    <a:pt x="161" y="460"/>
                    <a:pt x="162" y="459"/>
                  </a:cubicBezTo>
                  <a:cubicBezTo>
                    <a:pt x="163" y="458"/>
                    <a:pt x="163" y="457"/>
                    <a:pt x="164" y="456"/>
                  </a:cubicBezTo>
                  <a:cubicBezTo>
                    <a:pt x="165" y="454"/>
                    <a:pt x="165" y="453"/>
                    <a:pt x="165" y="452"/>
                  </a:cubicBezTo>
                  <a:cubicBezTo>
                    <a:pt x="165" y="450"/>
                    <a:pt x="166" y="449"/>
                    <a:pt x="166" y="448"/>
                  </a:cubicBezTo>
                  <a:cubicBezTo>
                    <a:pt x="166" y="446"/>
                    <a:pt x="165" y="445"/>
                    <a:pt x="165" y="444"/>
                  </a:cubicBezTo>
                  <a:cubicBezTo>
                    <a:pt x="165" y="442"/>
                    <a:pt x="165" y="441"/>
                    <a:pt x="164" y="440"/>
                  </a:cubicBezTo>
                  <a:cubicBezTo>
                    <a:pt x="163" y="438"/>
                    <a:pt x="163" y="437"/>
                    <a:pt x="162" y="436"/>
                  </a:cubicBezTo>
                  <a:cubicBezTo>
                    <a:pt x="161" y="435"/>
                    <a:pt x="160" y="434"/>
                    <a:pt x="159" y="433"/>
                  </a:cubicBezTo>
                  <a:cubicBezTo>
                    <a:pt x="159" y="432"/>
                    <a:pt x="157" y="431"/>
                    <a:pt x="156" y="430"/>
                  </a:cubicBezTo>
                  <a:cubicBezTo>
                    <a:pt x="155" y="430"/>
                    <a:pt x="154" y="429"/>
                    <a:pt x="153" y="428"/>
                  </a:cubicBezTo>
                  <a:cubicBezTo>
                    <a:pt x="151" y="428"/>
                    <a:pt x="150" y="428"/>
                    <a:pt x="149" y="427"/>
                  </a:cubicBezTo>
                  <a:cubicBezTo>
                    <a:pt x="148" y="427"/>
                    <a:pt x="146" y="427"/>
                    <a:pt x="145" y="427"/>
                  </a:cubicBezTo>
                  <a:cubicBezTo>
                    <a:pt x="139" y="427"/>
                    <a:pt x="134" y="429"/>
                    <a:pt x="130" y="433"/>
                  </a:cubicBezTo>
                  <a:cubicBezTo>
                    <a:pt x="129" y="434"/>
                    <a:pt x="128" y="435"/>
                    <a:pt x="127" y="436"/>
                  </a:cubicBezTo>
                  <a:cubicBezTo>
                    <a:pt x="127" y="437"/>
                    <a:pt x="126" y="438"/>
                    <a:pt x="126" y="440"/>
                  </a:cubicBezTo>
                  <a:cubicBezTo>
                    <a:pt x="125" y="441"/>
                    <a:pt x="125" y="442"/>
                    <a:pt x="124" y="444"/>
                  </a:cubicBezTo>
                  <a:cubicBezTo>
                    <a:pt x="124" y="445"/>
                    <a:pt x="124" y="446"/>
                    <a:pt x="124" y="448"/>
                  </a:cubicBezTo>
                  <a:cubicBezTo>
                    <a:pt x="124" y="449"/>
                    <a:pt x="124" y="450"/>
                    <a:pt x="124" y="452"/>
                  </a:cubicBezTo>
                  <a:cubicBezTo>
                    <a:pt x="125" y="453"/>
                    <a:pt x="125" y="454"/>
                    <a:pt x="125" y="456"/>
                  </a:cubicBezTo>
                  <a:cubicBezTo>
                    <a:pt x="126" y="457"/>
                    <a:pt x="127" y="458"/>
                    <a:pt x="127" y="459"/>
                  </a:cubicBezTo>
                  <a:cubicBezTo>
                    <a:pt x="128" y="460"/>
                    <a:pt x="129" y="462"/>
                    <a:pt x="130" y="462"/>
                  </a:cubicBezTo>
                  <a:cubicBezTo>
                    <a:pt x="134" y="466"/>
                    <a:pt x="139" y="469"/>
                    <a:pt x="145" y="469"/>
                  </a:cubicBezTo>
                  <a:cubicBezTo>
                    <a:pt x="146" y="469"/>
                    <a:pt x="148" y="468"/>
                    <a:pt x="149" y="4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34833" name="Group 66">
            <a:extLst>
              <a:ext uri="{FF2B5EF4-FFF2-40B4-BE49-F238E27FC236}">
                <a16:creationId xmlns:a16="http://schemas.microsoft.com/office/drawing/2014/main" id="{4060495A-C4D3-4615-8723-8A2A398F9A57}"/>
              </a:ext>
            </a:extLst>
          </p:cNvPr>
          <p:cNvGrpSpPr>
            <a:grpSpLocks/>
          </p:cNvGrpSpPr>
          <p:nvPr/>
        </p:nvGrpSpPr>
        <p:grpSpPr bwMode="auto">
          <a:xfrm>
            <a:off x="4102101" y="3621089"/>
            <a:ext cx="1173163" cy="1158875"/>
            <a:chOff x="2494238" y="3620373"/>
            <a:chExt cx="1173926" cy="1159807"/>
          </a:xfrm>
        </p:grpSpPr>
        <p:sp>
          <p:nvSpPr>
            <p:cNvPr id="46" name="Oval 45">
              <a:extLst>
                <a:ext uri="{FF2B5EF4-FFF2-40B4-BE49-F238E27FC236}">
                  <a16:creationId xmlns:a16="http://schemas.microsoft.com/office/drawing/2014/main" id="{45D528AE-B10D-43C8-83DD-19449922211B}"/>
                </a:ext>
              </a:extLst>
            </p:cNvPr>
            <p:cNvSpPr/>
            <p:nvPr/>
          </p:nvSpPr>
          <p:spPr>
            <a:xfrm>
              <a:off x="2508535" y="3620373"/>
              <a:ext cx="1159629" cy="1159807"/>
            </a:xfrm>
            <a:prstGeom prst="ellipse">
              <a:avLst/>
            </a:prstGeom>
            <a:solidFill>
              <a:schemeClr val="bg1"/>
            </a:solidFill>
            <a:ln w="31750">
              <a:solidFill>
                <a:schemeClr val="accent1"/>
              </a:solidFill>
              <a:beve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endParaRPr lang="th-TH" sz="2400">
                <a:solidFill>
                  <a:schemeClr val="tx1"/>
                </a:solidFill>
                <a:latin typeface="Arial Regular" charset="0"/>
              </a:endParaRPr>
            </a:p>
          </p:txBody>
        </p:sp>
        <p:sp>
          <p:nvSpPr>
            <p:cNvPr id="47" name="TextBox 46">
              <a:extLst>
                <a:ext uri="{FF2B5EF4-FFF2-40B4-BE49-F238E27FC236}">
                  <a16:creationId xmlns:a16="http://schemas.microsoft.com/office/drawing/2014/main" id="{B0C4B2EC-D18D-475F-B857-AF3DCB16614A}"/>
                </a:ext>
              </a:extLst>
            </p:cNvPr>
            <p:cNvSpPr txBox="1"/>
            <p:nvPr/>
          </p:nvSpPr>
          <p:spPr>
            <a:xfrm>
              <a:off x="2494238" y="4062053"/>
              <a:ext cx="1173926" cy="581492"/>
            </a:xfrm>
            <a:prstGeom prst="rect">
              <a:avLst/>
            </a:prstGeom>
            <a:noFill/>
          </p:spPr>
          <p:txBody>
            <a:bodyPr lIns="0" tIns="0" rIns="0" bIns="0">
              <a:spAutoFit/>
            </a:bodyPr>
            <a:lstStyle/>
            <a:p>
              <a:pPr algn="ctr">
                <a:lnSpc>
                  <a:spcPct val="90000"/>
                </a:lnSpc>
                <a:defRPr/>
              </a:pPr>
              <a:r>
                <a:rPr lang="en-US" sz="1050" dirty="0">
                  <a:latin typeface="Arial Regular" charset="0"/>
                  <a:ea typeface="ＭＳ Ｐゴシック" charset="-128"/>
                </a:rPr>
                <a:t>Cultivate </a:t>
              </a:r>
              <a:r>
                <a:rPr lang="en-US" sz="1050">
                  <a:latin typeface="Arial Regular" charset="0"/>
                  <a:ea typeface="ＭＳ Ｐゴシック" charset="-128"/>
                </a:rPr>
                <a:t>a </a:t>
              </a:r>
              <a:br>
                <a:rPr lang="en-US" sz="1050">
                  <a:latin typeface="Arial Regular" charset="0"/>
                  <a:ea typeface="ＭＳ Ｐゴシック" charset="-128"/>
                </a:rPr>
              </a:br>
              <a:r>
                <a:rPr lang="en-US" sz="1050">
                  <a:latin typeface="Arial Regular" charset="0"/>
                  <a:ea typeface="ＭＳ Ｐゴシック" charset="-128"/>
                </a:rPr>
                <a:t>network of </a:t>
              </a:r>
              <a:br>
                <a:rPr lang="en-US" sz="1050">
                  <a:latin typeface="Arial Regular" charset="0"/>
                  <a:ea typeface="ＭＳ Ｐゴシック" charset="-128"/>
                </a:rPr>
              </a:br>
              <a:r>
                <a:rPr lang="en-US" sz="1050">
                  <a:latin typeface="Arial Regular" charset="0"/>
                  <a:ea typeface="ＭＳ Ｐゴシック" charset="-128"/>
                </a:rPr>
                <a:t>mentors </a:t>
              </a:r>
              <a:r>
                <a:rPr lang="en-US" sz="1050" dirty="0">
                  <a:latin typeface="Arial Regular" charset="0"/>
                  <a:ea typeface="ＭＳ Ｐゴシック" charset="-128"/>
                </a:rPr>
                <a:t>&amp; sponsors</a:t>
              </a:r>
              <a:endParaRPr lang="th-TH" sz="1050" dirty="0">
                <a:latin typeface="Arial Regular" charset="0"/>
                <a:ea typeface="ＭＳ Ｐゴシック" charset="-128"/>
              </a:endParaRPr>
            </a:p>
          </p:txBody>
        </p:sp>
        <p:sp>
          <p:nvSpPr>
            <p:cNvPr id="34841" name="Freeform 21">
              <a:extLst>
                <a:ext uri="{FF2B5EF4-FFF2-40B4-BE49-F238E27FC236}">
                  <a16:creationId xmlns:a16="http://schemas.microsoft.com/office/drawing/2014/main" id="{302AF7CB-2E9E-4229-8A32-743140F68666}"/>
                </a:ext>
              </a:extLst>
            </p:cNvPr>
            <p:cNvSpPr>
              <a:spLocks noEditPoints="1"/>
            </p:cNvSpPr>
            <p:nvPr/>
          </p:nvSpPr>
          <p:spPr bwMode="auto">
            <a:xfrm>
              <a:off x="2890708" y="3725787"/>
              <a:ext cx="380624" cy="296423"/>
            </a:xfrm>
            <a:custGeom>
              <a:avLst/>
              <a:gdLst>
                <a:gd name="T0" fmla="*/ 2147483646 w 1638"/>
                <a:gd name="T1" fmla="*/ 2147483646 h 1275"/>
                <a:gd name="T2" fmla="*/ 2147483646 w 1638"/>
                <a:gd name="T3" fmla="*/ 2147483646 h 1275"/>
                <a:gd name="T4" fmla="*/ 2147483646 w 1638"/>
                <a:gd name="T5" fmla="*/ 2147483646 h 1275"/>
                <a:gd name="T6" fmla="*/ 2147483646 w 1638"/>
                <a:gd name="T7" fmla="*/ 2147483646 h 1275"/>
                <a:gd name="T8" fmla="*/ 2147483646 w 1638"/>
                <a:gd name="T9" fmla="*/ 2147483646 h 1275"/>
                <a:gd name="T10" fmla="*/ 2147483646 w 1638"/>
                <a:gd name="T11" fmla="*/ 2147483646 h 1275"/>
                <a:gd name="T12" fmla="*/ 2147483646 w 1638"/>
                <a:gd name="T13" fmla="*/ 2147483646 h 1275"/>
                <a:gd name="T14" fmla="*/ 2147483646 w 1638"/>
                <a:gd name="T15" fmla="*/ 2147483646 h 1275"/>
                <a:gd name="T16" fmla="*/ 2147483646 w 1638"/>
                <a:gd name="T17" fmla="*/ 2147483646 h 1275"/>
                <a:gd name="T18" fmla="*/ 2147483646 w 1638"/>
                <a:gd name="T19" fmla="*/ 2147483646 h 1275"/>
                <a:gd name="T20" fmla="*/ 2147483646 w 1638"/>
                <a:gd name="T21" fmla="*/ 2147483646 h 1275"/>
                <a:gd name="T22" fmla="*/ 2147483646 w 1638"/>
                <a:gd name="T23" fmla="*/ 2147483646 h 1275"/>
                <a:gd name="T24" fmla="*/ 2147483646 w 1638"/>
                <a:gd name="T25" fmla="*/ 2147483646 h 1275"/>
                <a:gd name="T26" fmla="*/ 2147483646 w 1638"/>
                <a:gd name="T27" fmla="*/ 2147483646 h 1275"/>
                <a:gd name="T28" fmla="*/ 2147483646 w 1638"/>
                <a:gd name="T29" fmla="*/ 2147483646 h 1275"/>
                <a:gd name="T30" fmla="*/ 2147483646 w 1638"/>
                <a:gd name="T31" fmla="*/ 2147483646 h 1275"/>
                <a:gd name="T32" fmla="*/ 2147483646 w 1638"/>
                <a:gd name="T33" fmla="*/ 2147483646 h 1275"/>
                <a:gd name="T34" fmla="*/ 2147483646 w 1638"/>
                <a:gd name="T35" fmla="*/ 2147483646 h 1275"/>
                <a:gd name="T36" fmla="*/ 2147483646 w 1638"/>
                <a:gd name="T37" fmla="*/ 2147483646 h 1275"/>
                <a:gd name="T38" fmla="*/ 2147483646 w 1638"/>
                <a:gd name="T39" fmla="*/ 2147483646 h 1275"/>
                <a:gd name="T40" fmla="*/ 2147483646 w 1638"/>
                <a:gd name="T41" fmla="*/ 2147483646 h 1275"/>
                <a:gd name="T42" fmla="*/ 2147483646 w 1638"/>
                <a:gd name="T43" fmla="*/ 2147483646 h 1275"/>
                <a:gd name="T44" fmla="*/ 2147483646 w 1638"/>
                <a:gd name="T45" fmla="*/ 2147483646 h 1275"/>
                <a:gd name="T46" fmla="*/ 2147483646 w 1638"/>
                <a:gd name="T47" fmla="*/ 2147483646 h 1275"/>
                <a:gd name="T48" fmla="*/ 2147483646 w 1638"/>
                <a:gd name="T49" fmla="*/ 2147483646 h 1275"/>
                <a:gd name="T50" fmla="*/ 2147483646 w 1638"/>
                <a:gd name="T51" fmla="*/ 2147483646 h 1275"/>
                <a:gd name="T52" fmla="*/ 2147483646 w 1638"/>
                <a:gd name="T53" fmla="*/ 2147483646 h 1275"/>
                <a:gd name="T54" fmla="*/ 2147483646 w 1638"/>
                <a:gd name="T55" fmla="*/ 2147483646 h 1275"/>
                <a:gd name="T56" fmla="*/ 2147483646 w 1638"/>
                <a:gd name="T57" fmla="*/ 2147483646 h 1275"/>
                <a:gd name="T58" fmla="*/ 2147483646 w 1638"/>
                <a:gd name="T59" fmla="*/ 2147483646 h 1275"/>
                <a:gd name="T60" fmla="*/ 2147483646 w 1638"/>
                <a:gd name="T61" fmla="*/ 2147483646 h 1275"/>
                <a:gd name="T62" fmla="*/ 2147483646 w 1638"/>
                <a:gd name="T63" fmla="*/ 2147483646 h 1275"/>
                <a:gd name="T64" fmla="*/ 2147483646 w 1638"/>
                <a:gd name="T65" fmla="*/ 2147483646 h 1275"/>
                <a:gd name="T66" fmla="*/ 2147483646 w 1638"/>
                <a:gd name="T67" fmla="*/ 2147483646 h 1275"/>
                <a:gd name="T68" fmla="*/ 2147483646 w 1638"/>
                <a:gd name="T69" fmla="*/ 2147483646 h 1275"/>
                <a:gd name="T70" fmla="*/ 2147483646 w 1638"/>
                <a:gd name="T71" fmla="*/ 2147483646 h 1275"/>
                <a:gd name="T72" fmla="*/ 2147483646 w 1638"/>
                <a:gd name="T73" fmla="*/ 2147483646 h 1275"/>
                <a:gd name="T74" fmla="*/ 2147483646 w 1638"/>
                <a:gd name="T75" fmla="*/ 2147483646 h 1275"/>
                <a:gd name="T76" fmla="*/ 2147483646 w 1638"/>
                <a:gd name="T77" fmla="*/ 2147483646 h 1275"/>
                <a:gd name="T78" fmla="*/ 2147483646 w 1638"/>
                <a:gd name="T79" fmla="*/ 2147483646 h 1275"/>
                <a:gd name="T80" fmla="*/ 2147483646 w 1638"/>
                <a:gd name="T81" fmla="*/ 2147483646 h 1275"/>
                <a:gd name="T82" fmla="*/ 2147483646 w 1638"/>
                <a:gd name="T83" fmla="*/ 2147483646 h 1275"/>
                <a:gd name="T84" fmla="*/ 2147483646 w 1638"/>
                <a:gd name="T85" fmla="*/ 2147483646 h 1275"/>
                <a:gd name="T86" fmla="*/ 2147483646 w 1638"/>
                <a:gd name="T87" fmla="*/ 2147483646 h 1275"/>
                <a:gd name="T88" fmla="*/ 2147483646 w 1638"/>
                <a:gd name="T89" fmla="*/ 2147483646 h 1275"/>
                <a:gd name="T90" fmla="*/ 2147483646 w 1638"/>
                <a:gd name="T91" fmla="*/ 2147483646 h 1275"/>
                <a:gd name="T92" fmla="*/ 2147483646 w 1638"/>
                <a:gd name="T93" fmla="*/ 2147483646 h 1275"/>
                <a:gd name="T94" fmla="*/ 2147483646 w 1638"/>
                <a:gd name="T95" fmla="*/ 2147483646 h 1275"/>
                <a:gd name="T96" fmla="*/ 2147483646 w 1638"/>
                <a:gd name="T97" fmla="*/ 2147483646 h 1275"/>
                <a:gd name="T98" fmla="*/ 2147483646 w 1638"/>
                <a:gd name="T99" fmla="*/ 2147483646 h 1275"/>
                <a:gd name="T100" fmla="*/ 2147483646 w 1638"/>
                <a:gd name="T101" fmla="*/ 2147483646 h 1275"/>
                <a:gd name="T102" fmla="*/ 2147483646 w 1638"/>
                <a:gd name="T103" fmla="*/ 2147483646 h 1275"/>
                <a:gd name="T104" fmla="*/ 2147483646 w 1638"/>
                <a:gd name="T105" fmla="*/ 2147483646 h 12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38" h="1275">
                  <a:moveTo>
                    <a:pt x="512" y="533"/>
                  </a:moveTo>
                  <a:cubicBezTo>
                    <a:pt x="512" y="622"/>
                    <a:pt x="544" y="712"/>
                    <a:pt x="601" y="781"/>
                  </a:cubicBezTo>
                  <a:cubicBezTo>
                    <a:pt x="660" y="852"/>
                    <a:pt x="738" y="892"/>
                    <a:pt x="820" y="892"/>
                  </a:cubicBezTo>
                  <a:cubicBezTo>
                    <a:pt x="901" y="892"/>
                    <a:pt x="979" y="852"/>
                    <a:pt x="1038" y="781"/>
                  </a:cubicBezTo>
                  <a:cubicBezTo>
                    <a:pt x="1094" y="712"/>
                    <a:pt x="1127" y="622"/>
                    <a:pt x="1127" y="533"/>
                  </a:cubicBezTo>
                  <a:cubicBezTo>
                    <a:pt x="1127" y="455"/>
                    <a:pt x="1127" y="455"/>
                    <a:pt x="1127" y="455"/>
                  </a:cubicBezTo>
                  <a:cubicBezTo>
                    <a:pt x="1149" y="357"/>
                    <a:pt x="1154" y="272"/>
                    <a:pt x="1154" y="217"/>
                  </a:cubicBezTo>
                  <a:cubicBezTo>
                    <a:pt x="1154" y="148"/>
                    <a:pt x="1146" y="99"/>
                    <a:pt x="1139" y="77"/>
                  </a:cubicBezTo>
                  <a:cubicBezTo>
                    <a:pt x="1136" y="66"/>
                    <a:pt x="1124" y="59"/>
                    <a:pt x="1113" y="60"/>
                  </a:cubicBezTo>
                  <a:cubicBezTo>
                    <a:pt x="1111" y="60"/>
                    <a:pt x="1109" y="60"/>
                    <a:pt x="1107" y="60"/>
                  </a:cubicBezTo>
                  <a:cubicBezTo>
                    <a:pt x="1059" y="67"/>
                    <a:pt x="1001" y="55"/>
                    <a:pt x="939" y="42"/>
                  </a:cubicBezTo>
                  <a:cubicBezTo>
                    <a:pt x="839" y="22"/>
                    <a:pt x="725" y="0"/>
                    <a:pt x="639" y="60"/>
                  </a:cubicBezTo>
                  <a:cubicBezTo>
                    <a:pt x="638" y="60"/>
                    <a:pt x="637" y="60"/>
                    <a:pt x="636" y="60"/>
                  </a:cubicBezTo>
                  <a:cubicBezTo>
                    <a:pt x="588" y="60"/>
                    <a:pt x="545" y="79"/>
                    <a:pt x="515" y="114"/>
                  </a:cubicBezTo>
                  <a:cubicBezTo>
                    <a:pt x="488" y="147"/>
                    <a:pt x="472" y="192"/>
                    <a:pt x="472" y="240"/>
                  </a:cubicBezTo>
                  <a:cubicBezTo>
                    <a:pt x="472" y="320"/>
                    <a:pt x="506" y="468"/>
                    <a:pt x="512" y="492"/>
                  </a:cubicBezTo>
                  <a:lnTo>
                    <a:pt x="512" y="533"/>
                  </a:lnTo>
                  <a:close/>
                  <a:moveTo>
                    <a:pt x="1075" y="533"/>
                  </a:moveTo>
                  <a:cubicBezTo>
                    <a:pt x="1075" y="611"/>
                    <a:pt x="1047" y="689"/>
                    <a:pt x="998" y="748"/>
                  </a:cubicBezTo>
                  <a:cubicBezTo>
                    <a:pt x="949" y="808"/>
                    <a:pt x="886" y="841"/>
                    <a:pt x="820" y="841"/>
                  </a:cubicBezTo>
                  <a:cubicBezTo>
                    <a:pt x="754" y="841"/>
                    <a:pt x="690" y="808"/>
                    <a:pt x="640" y="748"/>
                  </a:cubicBezTo>
                  <a:cubicBezTo>
                    <a:pt x="591" y="689"/>
                    <a:pt x="563" y="610"/>
                    <a:pt x="563" y="533"/>
                  </a:cubicBezTo>
                  <a:cubicBezTo>
                    <a:pt x="563" y="502"/>
                    <a:pt x="563" y="502"/>
                    <a:pt x="563" y="502"/>
                  </a:cubicBezTo>
                  <a:cubicBezTo>
                    <a:pt x="563" y="439"/>
                    <a:pt x="606" y="353"/>
                    <a:pt x="622" y="323"/>
                  </a:cubicBezTo>
                  <a:cubicBezTo>
                    <a:pt x="852" y="296"/>
                    <a:pt x="1006" y="360"/>
                    <a:pt x="1041" y="376"/>
                  </a:cubicBezTo>
                  <a:cubicBezTo>
                    <a:pt x="1075" y="457"/>
                    <a:pt x="1075" y="457"/>
                    <a:pt x="1075" y="457"/>
                  </a:cubicBezTo>
                  <a:lnTo>
                    <a:pt x="1075" y="533"/>
                  </a:lnTo>
                  <a:close/>
                  <a:moveTo>
                    <a:pt x="636" y="111"/>
                  </a:moveTo>
                  <a:cubicBezTo>
                    <a:pt x="638" y="111"/>
                    <a:pt x="640" y="111"/>
                    <a:pt x="642" y="110"/>
                  </a:cubicBezTo>
                  <a:cubicBezTo>
                    <a:pt x="649" y="112"/>
                    <a:pt x="657" y="110"/>
                    <a:pt x="663" y="106"/>
                  </a:cubicBezTo>
                  <a:cubicBezTo>
                    <a:pt x="732" y="53"/>
                    <a:pt x="832" y="73"/>
                    <a:pt x="929" y="93"/>
                  </a:cubicBezTo>
                  <a:cubicBezTo>
                    <a:pt x="981" y="103"/>
                    <a:pt x="1030" y="113"/>
                    <a:pt x="1076" y="113"/>
                  </a:cubicBezTo>
                  <a:cubicBezTo>
                    <a:pt x="1083" y="113"/>
                    <a:pt x="1089" y="113"/>
                    <a:pt x="1095" y="112"/>
                  </a:cubicBezTo>
                  <a:cubicBezTo>
                    <a:pt x="1103" y="156"/>
                    <a:pt x="1109" y="249"/>
                    <a:pt x="1092" y="365"/>
                  </a:cubicBezTo>
                  <a:cubicBezTo>
                    <a:pt x="1085" y="348"/>
                    <a:pt x="1085" y="348"/>
                    <a:pt x="1085" y="348"/>
                  </a:cubicBezTo>
                  <a:cubicBezTo>
                    <a:pt x="1082" y="342"/>
                    <a:pt x="1078" y="338"/>
                    <a:pt x="1073" y="335"/>
                  </a:cubicBezTo>
                  <a:cubicBezTo>
                    <a:pt x="1066" y="331"/>
                    <a:pt x="890" y="237"/>
                    <a:pt x="604" y="273"/>
                  </a:cubicBezTo>
                  <a:cubicBezTo>
                    <a:pt x="596" y="274"/>
                    <a:pt x="588" y="278"/>
                    <a:pt x="584" y="286"/>
                  </a:cubicBezTo>
                  <a:cubicBezTo>
                    <a:pt x="582" y="289"/>
                    <a:pt x="560" y="328"/>
                    <a:pt x="540" y="377"/>
                  </a:cubicBezTo>
                  <a:cubicBezTo>
                    <a:pt x="532" y="330"/>
                    <a:pt x="524" y="277"/>
                    <a:pt x="524" y="240"/>
                  </a:cubicBezTo>
                  <a:cubicBezTo>
                    <a:pt x="524" y="151"/>
                    <a:pt x="580" y="111"/>
                    <a:pt x="636" y="111"/>
                  </a:cubicBezTo>
                  <a:close/>
                  <a:moveTo>
                    <a:pt x="1260" y="948"/>
                  </a:moveTo>
                  <a:cubicBezTo>
                    <a:pt x="1260" y="948"/>
                    <a:pt x="1259" y="948"/>
                    <a:pt x="1259" y="948"/>
                  </a:cubicBezTo>
                  <a:cubicBezTo>
                    <a:pt x="1106" y="916"/>
                    <a:pt x="1106" y="916"/>
                    <a:pt x="1106" y="916"/>
                  </a:cubicBezTo>
                  <a:cubicBezTo>
                    <a:pt x="1066" y="855"/>
                    <a:pt x="1066" y="855"/>
                    <a:pt x="1066" y="855"/>
                  </a:cubicBezTo>
                  <a:cubicBezTo>
                    <a:pt x="1066" y="855"/>
                    <a:pt x="1066" y="854"/>
                    <a:pt x="1065" y="854"/>
                  </a:cubicBezTo>
                  <a:cubicBezTo>
                    <a:pt x="1058" y="844"/>
                    <a:pt x="1047" y="838"/>
                    <a:pt x="1035" y="836"/>
                  </a:cubicBezTo>
                  <a:cubicBezTo>
                    <a:pt x="1023" y="835"/>
                    <a:pt x="1010" y="838"/>
                    <a:pt x="1001" y="846"/>
                  </a:cubicBezTo>
                  <a:cubicBezTo>
                    <a:pt x="1001" y="846"/>
                    <a:pt x="1000" y="846"/>
                    <a:pt x="1000" y="846"/>
                  </a:cubicBezTo>
                  <a:cubicBezTo>
                    <a:pt x="819" y="1002"/>
                    <a:pt x="819" y="1002"/>
                    <a:pt x="819" y="1002"/>
                  </a:cubicBezTo>
                  <a:cubicBezTo>
                    <a:pt x="638" y="846"/>
                    <a:pt x="638" y="846"/>
                    <a:pt x="638" y="846"/>
                  </a:cubicBezTo>
                  <a:cubicBezTo>
                    <a:pt x="638" y="846"/>
                    <a:pt x="638" y="846"/>
                    <a:pt x="638" y="846"/>
                  </a:cubicBezTo>
                  <a:cubicBezTo>
                    <a:pt x="628" y="838"/>
                    <a:pt x="616" y="835"/>
                    <a:pt x="604" y="836"/>
                  </a:cubicBezTo>
                  <a:cubicBezTo>
                    <a:pt x="592" y="838"/>
                    <a:pt x="580" y="844"/>
                    <a:pt x="573" y="854"/>
                  </a:cubicBezTo>
                  <a:cubicBezTo>
                    <a:pt x="573" y="854"/>
                    <a:pt x="573" y="855"/>
                    <a:pt x="572" y="855"/>
                  </a:cubicBezTo>
                  <a:cubicBezTo>
                    <a:pt x="532" y="916"/>
                    <a:pt x="532" y="916"/>
                    <a:pt x="532" y="916"/>
                  </a:cubicBezTo>
                  <a:cubicBezTo>
                    <a:pt x="380" y="948"/>
                    <a:pt x="380" y="948"/>
                    <a:pt x="380" y="948"/>
                  </a:cubicBezTo>
                  <a:cubicBezTo>
                    <a:pt x="379" y="948"/>
                    <a:pt x="379" y="948"/>
                    <a:pt x="378" y="948"/>
                  </a:cubicBezTo>
                  <a:cubicBezTo>
                    <a:pt x="334" y="961"/>
                    <a:pt x="296" y="988"/>
                    <a:pt x="269" y="1028"/>
                  </a:cubicBezTo>
                  <a:cubicBezTo>
                    <a:pt x="244" y="1064"/>
                    <a:pt x="231" y="1107"/>
                    <a:pt x="231" y="1150"/>
                  </a:cubicBezTo>
                  <a:cubicBezTo>
                    <a:pt x="231" y="1199"/>
                    <a:pt x="231" y="1199"/>
                    <a:pt x="231" y="1199"/>
                  </a:cubicBezTo>
                  <a:cubicBezTo>
                    <a:pt x="231" y="1241"/>
                    <a:pt x="268" y="1275"/>
                    <a:pt x="315" y="1275"/>
                  </a:cubicBezTo>
                  <a:cubicBezTo>
                    <a:pt x="761" y="1275"/>
                    <a:pt x="761" y="1275"/>
                    <a:pt x="761" y="1275"/>
                  </a:cubicBezTo>
                  <a:cubicBezTo>
                    <a:pt x="761" y="1275"/>
                    <a:pt x="761" y="1275"/>
                    <a:pt x="761" y="1275"/>
                  </a:cubicBezTo>
                  <a:cubicBezTo>
                    <a:pt x="761" y="1275"/>
                    <a:pt x="761" y="1275"/>
                    <a:pt x="761" y="1275"/>
                  </a:cubicBezTo>
                  <a:cubicBezTo>
                    <a:pt x="877" y="1275"/>
                    <a:pt x="877" y="1275"/>
                    <a:pt x="877" y="1275"/>
                  </a:cubicBezTo>
                  <a:cubicBezTo>
                    <a:pt x="877" y="1275"/>
                    <a:pt x="877" y="1275"/>
                    <a:pt x="877" y="1275"/>
                  </a:cubicBezTo>
                  <a:cubicBezTo>
                    <a:pt x="877" y="1275"/>
                    <a:pt x="877" y="1275"/>
                    <a:pt x="877" y="1275"/>
                  </a:cubicBezTo>
                  <a:cubicBezTo>
                    <a:pt x="1324" y="1275"/>
                    <a:pt x="1324" y="1275"/>
                    <a:pt x="1324" y="1275"/>
                  </a:cubicBezTo>
                  <a:cubicBezTo>
                    <a:pt x="1370" y="1275"/>
                    <a:pt x="1408" y="1241"/>
                    <a:pt x="1408" y="1199"/>
                  </a:cubicBezTo>
                  <a:cubicBezTo>
                    <a:pt x="1408" y="1150"/>
                    <a:pt x="1408" y="1150"/>
                    <a:pt x="1408" y="1150"/>
                  </a:cubicBezTo>
                  <a:cubicBezTo>
                    <a:pt x="1408" y="1107"/>
                    <a:pt x="1394" y="1064"/>
                    <a:pt x="1369" y="1028"/>
                  </a:cubicBezTo>
                  <a:cubicBezTo>
                    <a:pt x="1342" y="988"/>
                    <a:pt x="1305" y="961"/>
                    <a:pt x="1260" y="948"/>
                  </a:cubicBezTo>
                  <a:close/>
                  <a:moveTo>
                    <a:pt x="794" y="1098"/>
                  </a:moveTo>
                  <a:cubicBezTo>
                    <a:pt x="819" y="1072"/>
                    <a:pt x="819" y="1072"/>
                    <a:pt x="819" y="1072"/>
                  </a:cubicBezTo>
                  <a:cubicBezTo>
                    <a:pt x="845" y="1098"/>
                    <a:pt x="845" y="1098"/>
                    <a:pt x="845" y="1098"/>
                  </a:cubicBezTo>
                  <a:cubicBezTo>
                    <a:pt x="845" y="1108"/>
                    <a:pt x="845" y="1108"/>
                    <a:pt x="845" y="1108"/>
                  </a:cubicBezTo>
                  <a:cubicBezTo>
                    <a:pt x="845" y="1116"/>
                    <a:pt x="840" y="1122"/>
                    <a:pt x="836" y="1122"/>
                  </a:cubicBezTo>
                  <a:cubicBezTo>
                    <a:pt x="802" y="1122"/>
                    <a:pt x="802" y="1122"/>
                    <a:pt x="802" y="1122"/>
                  </a:cubicBezTo>
                  <a:cubicBezTo>
                    <a:pt x="799" y="1122"/>
                    <a:pt x="794" y="1116"/>
                    <a:pt x="794" y="1108"/>
                  </a:cubicBezTo>
                  <a:lnTo>
                    <a:pt x="794" y="1098"/>
                  </a:lnTo>
                  <a:close/>
                  <a:moveTo>
                    <a:pt x="740" y="1224"/>
                  </a:moveTo>
                  <a:cubicBezTo>
                    <a:pt x="315" y="1224"/>
                    <a:pt x="315" y="1224"/>
                    <a:pt x="315" y="1224"/>
                  </a:cubicBezTo>
                  <a:cubicBezTo>
                    <a:pt x="297" y="1224"/>
                    <a:pt x="282" y="1212"/>
                    <a:pt x="282" y="1199"/>
                  </a:cubicBezTo>
                  <a:cubicBezTo>
                    <a:pt x="282" y="1150"/>
                    <a:pt x="282" y="1150"/>
                    <a:pt x="282" y="1150"/>
                  </a:cubicBezTo>
                  <a:cubicBezTo>
                    <a:pt x="282" y="1090"/>
                    <a:pt x="319" y="1018"/>
                    <a:pt x="391" y="998"/>
                  </a:cubicBezTo>
                  <a:cubicBezTo>
                    <a:pt x="537" y="967"/>
                    <a:pt x="537" y="967"/>
                    <a:pt x="537" y="967"/>
                  </a:cubicBezTo>
                  <a:cubicBezTo>
                    <a:pt x="682" y="1168"/>
                    <a:pt x="682" y="1168"/>
                    <a:pt x="682" y="1168"/>
                  </a:cubicBezTo>
                  <a:cubicBezTo>
                    <a:pt x="686" y="1174"/>
                    <a:pt x="693" y="1177"/>
                    <a:pt x="701" y="1178"/>
                  </a:cubicBezTo>
                  <a:cubicBezTo>
                    <a:pt x="701" y="1178"/>
                    <a:pt x="702" y="1178"/>
                    <a:pt x="703" y="1178"/>
                  </a:cubicBezTo>
                  <a:cubicBezTo>
                    <a:pt x="710" y="1178"/>
                    <a:pt x="716" y="1175"/>
                    <a:pt x="721" y="1171"/>
                  </a:cubicBezTo>
                  <a:cubicBezTo>
                    <a:pt x="751" y="1141"/>
                    <a:pt x="751" y="1141"/>
                    <a:pt x="751" y="1141"/>
                  </a:cubicBezTo>
                  <a:cubicBezTo>
                    <a:pt x="752" y="1143"/>
                    <a:pt x="754" y="1146"/>
                    <a:pt x="755" y="1148"/>
                  </a:cubicBezTo>
                  <a:lnTo>
                    <a:pt x="740" y="1224"/>
                  </a:lnTo>
                  <a:close/>
                  <a:moveTo>
                    <a:pt x="706" y="1113"/>
                  </a:moveTo>
                  <a:cubicBezTo>
                    <a:pt x="579" y="938"/>
                    <a:pt x="579" y="938"/>
                    <a:pt x="579" y="938"/>
                  </a:cubicBezTo>
                  <a:cubicBezTo>
                    <a:pt x="610" y="890"/>
                    <a:pt x="610" y="890"/>
                    <a:pt x="610" y="890"/>
                  </a:cubicBezTo>
                  <a:cubicBezTo>
                    <a:pt x="782" y="1037"/>
                    <a:pt x="782" y="1037"/>
                    <a:pt x="782" y="1037"/>
                  </a:cubicBezTo>
                  <a:lnTo>
                    <a:pt x="706" y="1113"/>
                  </a:lnTo>
                  <a:close/>
                  <a:moveTo>
                    <a:pt x="792" y="1224"/>
                  </a:moveTo>
                  <a:cubicBezTo>
                    <a:pt x="802" y="1173"/>
                    <a:pt x="802" y="1173"/>
                    <a:pt x="802" y="1173"/>
                  </a:cubicBezTo>
                  <a:cubicBezTo>
                    <a:pt x="836" y="1173"/>
                    <a:pt x="836" y="1173"/>
                    <a:pt x="836" y="1173"/>
                  </a:cubicBezTo>
                  <a:cubicBezTo>
                    <a:pt x="846" y="1224"/>
                    <a:pt x="846" y="1224"/>
                    <a:pt x="846" y="1224"/>
                  </a:cubicBezTo>
                  <a:lnTo>
                    <a:pt x="792" y="1224"/>
                  </a:lnTo>
                  <a:close/>
                  <a:moveTo>
                    <a:pt x="857" y="1037"/>
                  </a:moveTo>
                  <a:cubicBezTo>
                    <a:pt x="1028" y="890"/>
                    <a:pt x="1028" y="890"/>
                    <a:pt x="1028" y="890"/>
                  </a:cubicBezTo>
                  <a:cubicBezTo>
                    <a:pt x="1060" y="938"/>
                    <a:pt x="1060" y="938"/>
                    <a:pt x="1060" y="938"/>
                  </a:cubicBezTo>
                  <a:cubicBezTo>
                    <a:pt x="933" y="1113"/>
                    <a:pt x="933" y="1113"/>
                    <a:pt x="933" y="1113"/>
                  </a:cubicBezTo>
                  <a:lnTo>
                    <a:pt x="857" y="1037"/>
                  </a:lnTo>
                  <a:close/>
                  <a:moveTo>
                    <a:pt x="1356" y="1199"/>
                  </a:moveTo>
                  <a:cubicBezTo>
                    <a:pt x="1356" y="1212"/>
                    <a:pt x="1341" y="1224"/>
                    <a:pt x="1324" y="1224"/>
                  </a:cubicBezTo>
                  <a:cubicBezTo>
                    <a:pt x="898" y="1224"/>
                    <a:pt x="898" y="1224"/>
                    <a:pt x="898" y="1224"/>
                  </a:cubicBezTo>
                  <a:cubicBezTo>
                    <a:pt x="883" y="1148"/>
                    <a:pt x="883" y="1148"/>
                    <a:pt x="883" y="1148"/>
                  </a:cubicBezTo>
                  <a:cubicBezTo>
                    <a:pt x="885" y="1146"/>
                    <a:pt x="886" y="1143"/>
                    <a:pt x="888" y="1141"/>
                  </a:cubicBezTo>
                  <a:cubicBezTo>
                    <a:pt x="918" y="1171"/>
                    <a:pt x="918" y="1171"/>
                    <a:pt x="918" y="1171"/>
                  </a:cubicBezTo>
                  <a:cubicBezTo>
                    <a:pt x="922" y="1175"/>
                    <a:pt x="929" y="1178"/>
                    <a:pt x="936" y="1178"/>
                  </a:cubicBezTo>
                  <a:cubicBezTo>
                    <a:pt x="936" y="1178"/>
                    <a:pt x="937" y="1178"/>
                    <a:pt x="938" y="1178"/>
                  </a:cubicBezTo>
                  <a:cubicBezTo>
                    <a:pt x="945" y="1177"/>
                    <a:pt x="952" y="1174"/>
                    <a:pt x="956" y="1168"/>
                  </a:cubicBezTo>
                  <a:cubicBezTo>
                    <a:pt x="1102" y="967"/>
                    <a:pt x="1102" y="967"/>
                    <a:pt x="1102" y="967"/>
                  </a:cubicBezTo>
                  <a:cubicBezTo>
                    <a:pt x="1247" y="998"/>
                    <a:pt x="1247" y="998"/>
                    <a:pt x="1247" y="998"/>
                  </a:cubicBezTo>
                  <a:cubicBezTo>
                    <a:pt x="1319" y="1018"/>
                    <a:pt x="1356" y="1090"/>
                    <a:pt x="1356" y="1150"/>
                  </a:cubicBezTo>
                  <a:lnTo>
                    <a:pt x="1356" y="1199"/>
                  </a:lnTo>
                  <a:close/>
                  <a:moveTo>
                    <a:pt x="205" y="554"/>
                  </a:moveTo>
                  <a:cubicBezTo>
                    <a:pt x="201" y="536"/>
                    <a:pt x="180" y="437"/>
                    <a:pt x="180" y="383"/>
                  </a:cubicBezTo>
                  <a:cubicBezTo>
                    <a:pt x="180" y="306"/>
                    <a:pt x="223" y="253"/>
                    <a:pt x="284" y="252"/>
                  </a:cubicBezTo>
                  <a:cubicBezTo>
                    <a:pt x="327" y="223"/>
                    <a:pt x="377" y="224"/>
                    <a:pt x="412" y="227"/>
                  </a:cubicBezTo>
                  <a:cubicBezTo>
                    <a:pt x="426" y="229"/>
                    <a:pt x="436" y="241"/>
                    <a:pt x="435" y="255"/>
                  </a:cubicBezTo>
                  <a:cubicBezTo>
                    <a:pt x="434" y="269"/>
                    <a:pt x="421" y="280"/>
                    <a:pt x="407" y="278"/>
                  </a:cubicBezTo>
                  <a:cubicBezTo>
                    <a:pt x="362" y="274"/>
                    <a:pt x="331" y="280"/>
                    <a:pt x="307" y="298"/>
                  </a:cubicBezTo>
                  <a:cubicBezTo>
                    <a:pt x="303" y="302"/>
                    <a:pt x="297" y="303"/>
                    <a:pt x="292" y="303"/>
                  </a:cubicBezTo>
                  <a:cubicBezTo>
                    <a:pt x="290" y="303"/>
                    <a:pt x="289" y="303"/>
                    <a:pt x="288" y="303"/>
                  </a:cubicBezTo>
                  <a:cubicBezTo>
                    <a:pt x="287" y="303"/>
                    <a:pt x="286" y="303"/>
                    <a:pt x="284" y="303"/>
                  </a:cubicBezTo>
                  <a:cubicBezTo>
                    <a:pt x="258" y="303"/>
                    <a:pt x="231" y="328"/>
                    <a:pt x="231" y="383"/>
                  </a:cubicBezTo>
                  <a:cubicBezTo>
                    <a:pt x="231" y="396"/>
                    <a:pt x="233" y="411"/>
                    <a:pt x="235" y="427"/>
                  </a:cubicBezTo>
                  <a:cubicBezTo>
                    <a:pt x="237" y="420"/>
                    <a:pt x="239" y="415"/>
                    <a:pt x="240" y="414"/>
                  </a:cubicBezTo>
                  <a:cubicBezTo>
                    <a:pt x="240" y="414"/>
                    <a:pt x="240" y="414"/>
                    <a:pt x="240" y="414"/>
                  </a:cubicBezTo>
                  <a:cubicBezTo>
                    <a:pt x="240" y="414"/>
                    <a:pt x="240" y="414"/>
                    <a:pt x="240" y="414"/>
                  </a:cubicBezTo>
                  <a:cubicBezTo>
                    <a:pt x="240" y="414"/>
                    <a:pt x="240" y="414"/>
                    <a:pt x="240" y="413"/>
                  </a:cubicBezTo>
                  <a:cubicBezTo>
                    <a:pt x="240" y="413"/>
                    <a:pt x="240" y="412"/>
                    <a:pt x="241" y="411"/>
                  </a:cubicBezTo>
                  <a:cubicBezTo>
                    <a:pt x="241" y="411"/>
                    <a:pt x="241" y="411"/>
                    <a:pt x="241" y="410"/>
                  </a:cubicBezTo>
                  <a:cubicBezTo>
                    <a:pt x="241" y="410"/>
                    <a:pt x="242" y="410"/>
                    <a:pt x="242" y="409"/>
                  </a:cubicBezTo>
                  <a:cubicBezTo>
                    <a:pt x="242" y="409"/>
                    <a:pt x="242" y="408"/>
                    <a:pt x="243" y="408"/>
                  </a:cubicBezTo>
                  <a:cubicBezTo>
                    <a:pt x="243" y="408"/>
                    <a:pt x="243" y="407"/>
                    <a:pt x="243" y="407"/>
                  </a:cubicBezTo>
                  <a:cubicBezTo>
                    <a:pt x="244" y="407"/>
                    <a:pt x="244" y="406"/>
                    <a:pt x="244" y="406"/>
                  </a:cubicBezTo>
                  <a:cubicBezTo>
                    <a:pt x="244" y="406"/>
                    <a:pt x="245" y="406"/>
                    <a:pt x="245" y="405"/>
                  </a:cubicBezTo>
                  <a:cubicBezTo>
                    <a:pt x="245" y="405"/>
                    <a:pt x="246" y="405"/>
                    <a:pt x="246" y="404"/>
                  </a:cubicBezTo>
                  <a:cubicBezTo>
                    <a:pt x="246" y="404"/>
                    <a:pt x="246" y="404"/>
                    <a:pt x="247" y="404"/>
                  </a:cubicBezTo>
                  <a:cubicBezTo>
                    <a:pt x="247" y="403"/>
                    <a:pt x="247" y="403"/>
                    <a:pt x="248" y="403"/>
                  </a:cubicBezTo>
                  <a:cubicBezTo>
                    <a:pt x="248" y="403"/>
                    <a:pt x="248" y="402"/>
                    <a:pt x="249" y="402"/>
                  </a:cubicBezTo>
                  <a:cubicBezTo>
                    <a:pt x="249" y="402"/>
                    <a:pt x="249" y="402"/>
                    <a:pt x="250" y="402"/>
                  </a:cubicBezTo>
                  <a:cubicBezTo>
                    <a:pt x="250" y="401"/>
                    <a:pt x="250" y="401"/>
                    <a:pt x="251" y="401"/>
                  </a:cubicBezTo>
                  <a:cubicBezTo>
                    <a:pt x="251" y="401"/>
                    <a:pt x="251" y="400"/>
                    <a:pt x="252" y="400"/>
                  </a:cubicBezTo>
                  <a:cubicBezTo>
                    <a:pt x="252" y="400"/>
                    <a:pt x="253" y="400"/>
                    <a:pt x="253" y="400"/>
                  </a:cubicBezTo>
                  <a:cubicBezTo>
                    <a:pt x="253" y="399"/>
                    <a:pt x="254" y="399"/>
                    <a:pt x="254" y="399"/>
                  </a:cubicBezTo>
                  <a:cubicBezTo>
                    <a:pt x="254" y="399"/>
                    <a:pt x="255" y="399"/>
                    <a:pt x="255" y="399"/>
                  </a:cubicBezTo>
                  <a:cubicBezTo>
                    <a:pt x="256" y="399"/>
                    <a:pt x="256" y="398"/>
                    <a:pt x="257" y="398"/>
                  </a:cubicBezTo>
                  <a:cubicBezTo>
                    <a:pt x="257" y="398"/>
                    <a:pt x="257" y="398"/>
                    <a:pt x="258" y="398"/>
                  </a:cubicBezTo>
                  <a:cubicBezTo>
                    <a:pt x="258" y="398"/>
                    <a:pt x="259" y="398"/>
                    <a:pt x="260" y="398"/>
                  </a:cubicBezTo>
                  <a:cubicBezTo>
                    <a:pt x="260" y="398"/>
                    <a:pt x="260" y="398"/>
                    <a:pt x="260" y="398"/>
                  </a:cubicBezTo>
                  <a:cubicBezTo>
                    <a:pt x="260" y="398"/>
                    <a:pt x="260" y="398"/>
                    <a:pt x="260" y="398"/>
                  </a:cubicBezTo>
                  <a:cubicBezTo>
                    <a:pt x="260" y="398"/>
                    <a:pt x="260" y="398"/>
                    <a:pt x="260" y="398"/>
                  </a:cubicBezTo>
                  <a:cubicBezTo>
                    <a:pt x="329" y="389"/>
                    <a:pt x="387" y="397"/>
                    <a:pt x="434" y="404"/>
                  </a:cubicBezTo>
                  <a:cubicBezTo>
                    <a:pt x="439" y="405"/>
                    <a:pt x="439" y="405"/>
                    <a:pt x="439" y="405"/>
                  </a:cubicBezTo>
                  <a:cubicBezTo>
                    <a:pt x="453" y="407"/>
                    <a:pt x="463" y="420"/>
                    <a:pt x="461" y="434"/>
                  </a:cubicBezTo>
                  <a:cubicBezTo>
                    <a:pt x="459" y="447"/>
                    <a:pt x="448" y="456"/>
                    <a:pt x="435" y="456"/>
                  </a:cubicBezTo>
                  <a:cubicBezTo>
                    <a:pt x="434" y="456"/>
                    <a:pt x="433" y="456"/>
                    <a:pt x="431" y="456"/>
                  </a:cubicBezTo>
                  <a:cubicBezTo>
                    <a:pt x="427" y="455"/>
                    <a:pt x="427" y="455"/>
                    <a:pt x="427" y="455"/>
                  </a:cubicBezTo>
                  <a:cubicBezTo>
                    <a:pt x="387" y="449"/>
                    <a:pt x="337" y="442"/>
                    <a:pt x="282" y="447"/>
                  </a:cubicBezTo>
                  <a:cubicBezTo>
                    <a:pt x="273" y="472"/>
                    <a:pt x="257" y="526"/>
                    <a:pt x="257" y="566"/>
                  </a:cubicBezTo>
                  <a:cubicBezTo>
                    <a:pt x="257" y="581"/>
                    <a:pt x="257" y="581"/>
                    <a:pt x="257" y="581"/>
                  </a:cubicBezTo>
                  <a:cubicBezTo>
                    <a:pt x="257" y="682"/>
                    <a:pt x="326" y="763"/>
                    <a:pt x="412" y="763"/>
                  </a:cubicBezTo>
                  <a:cubicBezTo>
                    <a:pt x="442" y="763"/>
                    <a:pt x="471" y="753"/>
                    <a:pt x="496" y="734"/>
                  </a:cubicBezTo>
                  <a:cubicBezTo>
                    <a:pt x="508" y="725"/>
                    <a:pt x="524" y="727"/>
                    <a:pt x="532" y="738"/>
                  </a:cubicBezTo>
                  <a:cubicBezTo>
                    <a:pt x="541" y="749"/>
                    <a:pt x="539" y="766"/>
                    <a:pt x="528" y="774"/>
                  </a:cubicBezTo>
                  <a:cubicBezTo>
                    <a:pt x="493" y="800"/>
                    <a:pt x="453" y="814"/>
                    <a:pt x="412" y="814"/>
                  </a:cubicBezTo>
                  <a:cubicBezTo>
                    <a:pt x="356" y="814"/>
                    <a:pt x="304" y="790"/>
                    <a:pt x="265" y="745"/>
                  </a:cubicBezTo>
                  <a:cubicBezTo>
                    <a:pt x="227" y="702"/>
                    <a:pt x="205" y="643"/>
                    <a:pt x="205" y="581"/>
                  </a:cubicBezTo>
                  <a:lnTo>
                    <a:pt x="205" y="554"/>
                  </a:lnTo>
                  <a:close/>
                  <a:moveTo>
                    <a:pt x="51" y="1003"/>
                  </a:moveTo>
                  <a:cubicBezTo>
                    <a:pt x="51" y="1036"/>
                    <a:pt x="51" y="1036"/>
                    <a:pt x="51" y="1036"/>
                  </a:cubicBezTo>
                  <a:cubicBezTo>
                    <a:pt x="51" y="1040"/>
                    <a:pt x="57" y="1045"/>
                    <a:pt x="65" y="1045"/>
                  </a:cubicBezTo>
                  <a:cubicBezTo>
                    <a:pt x="179" y="1045"/>
                    <a:pt x="179" y="1045"/>
                    <a:pt x="179" y="1045"/>
                  </a:cubicBezTo>
                  <a:cubicBezTo>
                    <a:pt x="193" y="1045"/>
                    <a:pt x="205" y="1056"/>
                    <a:pt x="205" y="1070"/>
                  </a:cubicBezTo>
                  <a:cubicBezTo>
                    <a:pt x="205" y="1085"/>
                    <a:pt x="193" y="1096"/>
                    <a:pt x="179" y="1096"/>
                  </a:cubicBezTo>
                  <a:cubicBezTo>
                    <a:pt x="65" y="1096"/>
                    <a:pt x="65" y="1096"/>
                    <a:pt x="65" y="1096"/>
                  </a:cubicBezTo>
                  <a:cubicBezTo>
                    <a:pt x="29" y="1096"/>
                    <a:pt x="0" y="1069"/>
                    <a:pt x="0" y="1036"/>
                  </a:cubicBezTo>
                  <a:cubicBezTo>
                    <a:pt x="0" y="1003"/>
                    <a:pt x="0" y="1003"/>
                    <a:pt x="0" y="1003"/>
                  </a:cubicBezTo>
                  <a:cubicBezTo>
                    <a:pt x="0" y="945"/>
                    <a:pt x="36" y="877"/>
                    <a:pt x="106" y="858"/>
                  </a:cubicBezTo>
                  <a:cubicBezTo>
                    <a:pt x="107" y="857"/>
                    <a:pt x="107" y="857"/>
                    <a:pt x="108" y="857"/>
                  </a:cubicBezTo>
                  <a:cubicBezTo>
                    <a:pt x="208" y="836"/>
                    <a:pt x="208" y="836"/>
                    <a:pt x="208" y="836"/>
                  </a:cubicBezTo>
                  <a:cubicBezTo>
                    <a:pt x="234" y="797"/>
                    <a:pt x="234" y="797"/>
                    <a:pt x="234" y="797"/>
                  </a:cubicBezTo>
                  <a:cubicBezTo>
                    <a:pt x="234" y="797"/>
                    <a:pt x="234" y="796"/>
                    <a:pt x="235" y="796"/>
                  </a:cubicBezTo>
                  <a:cubicBezTo>
                    <a:pt x="241" y="788"/>
                    <a:pt x="251" y="782"/>
                    <a:pt x="261" y="781"/>
                  </a:cubicBezTo>
                  <a:cubicBezTo>
                    <a:pt x="271" y="780"/>
                    <a:pt x="282" y="783"/>
                    <a:pt x="290" y="789"/>
                  </a:cubicBezTo>
                  <a:cubicBezTo>
                    <a:pt x="399" y="871"/>
                    <a:pt x="399" y="871"/>
                    <a:pt x="399" y="871"/>
                  </a:cubicBezTo>
                  <a:cubicBezTo>
                    <a:pt x="411" y="879"/>
                    <a:pt x="413" y="895"/>
                    <a:pt x="405" y="907"/>
                  </a:cubicBezTo>
                  <a:cubicBezTo>
                    <a:pt x="396" y="918"/>
                    <a:pt x="380" y="920"/>
                    <a:pt x="369" y="912"/>
                  </a:cubicBezTo>
                  <a:cubicBezTo>
                    <a:pt x="269" y="837"/>
                    <a:pt x="269" y="837"/>
                    <a:pt x="269" y="837"/>
                  </a:cubicBezTo>
                  <a:cubicBezTo>
                    <a:pt x="255" y="859"/>
                    <a:pt x="255" y="859"/>
                    <a:pt x="255" y="859"/>
                  </a:cubicBezTo>
                  <a:cubicBezTo>
                    <a:pt x="303" y="928"/>
                    <a:pt x="303" y="928"/>
                    <a:pt x="303" y="928"/>
                  </a:cubicBezTo>
                  <a:cubicBezTo>
                    <a:pt x="311" y="939"/>
                    <a:pt x="308" y="955"/>
                    <a:pt x="296" y="963"/>
                  </a:cubicBezTo>
                  <a:cubicBezTo>
                    <a:pt x="292" y="967"/>
                    <a:pt x="287" y="968"/>
                    <a:pt x="282" y="968"/>
                  </a:cubicBezTo>
                  <a:cubicBezTo>
                    <a:pt x="274" y="968"/>
                    <a:pt x="266" y="964"/>
                    <a:pt x="261" y="957"/>
                  </a:cubicBezTo>
                  <a:cubicBezTo>
                    <a:pt x="212" y="888"/>
                    <a:pt x="212" y="888"/>
                    <a:pt x="212" y="888"/>
                  </a:cubicBezTo>
                  <a:cubicBezTo>
                    <a:pt x="119" y="907"/>
                    <a:pt x="119" y="907"/>
                    <a:pt x="119" y="907"/>
                  </a:cubicBezTo>
                  <a:cubicBezTo>
                    <a:pt x="75" y="920"/>
                    <a:pt x="51" y="965"/>
                    <a:pt x="51" y="1003"/>
                  </a:cubicBezTo>
                  <a:close/>
                  <a:moveTo>
                    <a:pt x="1178" y="225"/>
                  </a:moveTo>
                  <a:cubicBezTo>
                    <a:pt x="1178" y="211"/>
                    <a:pt x="1189" y="200"/>
                    <a:pt x="1204" y="200"/>
                  </a:cubicBezTo>
                  <a:cubicBezTo>
                    <a:pt x="1245" y="201"/>
                    <a:pt x="1290" y="208"/>
                    <a:pt x="1330" y="215"/>
                  </a:cubicBezTo>
                  <a:cubicBezTo>
                    <a:pt x="1370" y="221"/>
                    <a:pt x="1407" y="227"/>
                    <a:pt x="1431" y="226"/>
                  </a:cubicBezTo>
                  <a:cubicBezTo>
                    <a:pt x="1432" y="226"/>
                    <a:pt x="1432" y="226"/>
                    <a:pt x="1433" y="226"/>
                  </a:cubicBezTo>
                  <a:cubicBezTo>
                    <a:pt x="1433" y="226"/>
                    <a:pt x="1433" y="226"/>
                    <a:pt x="1433" y="226"/>
                  </a:cubicBezTo>
                  <a:cubicBezTo>
                    <a:pt x="1447" y="226"/>
                    <a:pt x="1458" y="236"/>
                    <a:pt x="1459" y="250"/>
                  </a:cubicBezTo>
                  <a:cubicBezTo>
                    <a:pt x="1459" y="252"/>
                    <a:pt x="1459" y="255"/>
                    <a:pt x="1458" y="258"/>
                  </a:cubicBezTo>
                  <a:cubicBezTo>
                    <a:pt x="1458" y="415"/>
                    <a:pt x="1437" y="534"/>
                    <a:pt x="1433" y="553"/>
                  </a:cubicBezTo>
                  <a:cubicBezTo>
                    <a:pt x="1433" y="581"/>
                    <a:pt x="1433" y="581"/>
                    <a:pt x="1433" y="581"/>
                  </a:cubicBezTo>
                  <a:cubicBezTo>
                    <a:pt x="1433" y="643"/>
                    <a:pt x="1412" y="702"/>
                    <a:pt x="1373" y="745"/>
                  </a:cubicBezTo>
                  <a:cubicBezTo>
                    <a:pt x="1334" y="790"/>
                    <a:pt x="1282" y="814"/>
                    <a:pt x="1227" y="814"/>
                  </a:cubicBezTo>
                  <a:cubicBezTo>
                    <a:pt x="1185" y="814"/>
                    <a:pt x="1145" y="800"/>
                    <a:pt x="1111" y="774"/>
                  </a:cubicBezTo>
                  <a:cubicBezTo>
                    <a:pt x="1100" y="766"/>
                    <a:pt x="1097" y="749"/>
                    <a:pt x="1106" y="738"/>
                  </a:cubicBezTo>
                  <a:cubicBezTo>
                    <a:pt x="1115" y="727"/>
                    <a:pt x="1131" y="725"/>
                    <a:pt x="1142" y="734"/>
                  </a:cubicBezTo>
                  <a:cubicBezTo>
                    <a:pt x="1167" y="753"/>
                    <a:pt x="1197" y="763"/>
                    <a:pt x="1227" y="763"/>
                  </a:cubicBezTo>
                  <a:cubicBezTo>
                    <a:pt x="1312" y="763"/>
                    <a:pt x="1382" y="682"/>
                    <a:pt x="1382" y="581"/>
                  </a:cubicBezTo>
                  <a:cubicBezTo>
                    <a:pt x="1382" y="566"/>
                    <a:pt x="1382" y="566"/>
                    <a:pt x="1382" y="566"/>
                  </a:cubicBezTo>
                  <a:cubicBezTo>
                    <a:pt x="1382" y="525"/>
                    <a:pt x="1369" y="488"/>
                    <a:pt x="1362" y="474"/>
                  </a:cubicBezTo>
                  <a:cubicBezTo>
                    <a:pt x="1319" y="450"/>
                    <a:pt x="1267" y="435"/>
                    <a:pt x="1201" y="430"/>
                  </a:cubicBezTo>
                  <a:cubicBezTo>
                    <a:pt x="1187" y="429"/>
                    <a:pt x="1177" y="417"/>
                    <a:pt x="1178" y="403"/>
                  </a:cubicBezTo>
                  <a:cubicBezTo>
                    <a:pt x="1179" y="389"/>
                    <a:pt x="1191" y="378"/>
                    <a:pt x="1205" y="379"/>
                  </a:cubicBezTo>
                  <a:cubicBezTo>
                    <a:pt x="1282" y="385"/>
                    <a:pt x="1344" y="403"/>
                    <a:pt x="1395" y="434"/>
                  </a:cubicBezTo>
                  <a:cubicBezTo>
                    <a:pt x="1395" y="434"/>
                    <a:pt x="1395" y="434"/>
                    <a:pt x="1395" y="434"/>
                  </a:cubicBezTo>
                  <a:cubicBezTo>
                    <a:pt x="1395" y="434"/>
                    <a:pt x="1395" y="434"/>
                    <a:pt x="1396" y="434"/>
                  </a:cubicBezTo>
                  <a:cubicBezTo>
                    <a:pt x="1396" y="434"/>
                    <a:pt x="1396" y="434"/>
                    <a:pt x="1396" y="434"/>
                  </a:cubicBezTo>
                  <a:cubicBezTo>
                    <a:pt x="1397" y="435"/>
                    <a:pt x="1397" y="435"/>
                    <a:pt x="1397" y="435"/>
                  </a:cubicBezTo>
                  <a:cubicBezTo>
                    <a:pt x="1398" y="435"/>
                    <a:pt x="1398" y="435"/>
                    <a:pt x="1398" y="435"/>
                  </a:cubicBezTo>
                  <a:cubicBezTo>
                    <a:pt x="1402" y="392"/>
                    <a:pt x="1406" y="337"/>
                    <a:pt x="1407" y="276"/>
                  </a:cubicBezTo>
                  <a:cubicBezTo>
                    <a:pt x="1382" y="275"/>
                    <a:pt x="1353" y="270"/>
                    <a:pt x="1322" y="265"/>
                  </a:cubicBezTo>
                  <a:cubicBezTo>
                    <a:pt x="1282" y="259"/>
                    <a:pt x="1240" y="252"/>
                    <a:pt x="1203" y="251"/>
                  </a:cubicBezTo>
                  <a:cubicBezTo>
                    <a:pt x="1189" y="251"/>
                    <a:pt x="1177" y="239"/>
                    <a:pt x="1178" y="225"/>
                  </a:cubicBezTo>
                  <a:close/>
                  <a:moveTo>
                    <a:pt x="1638" y="1003"/>
                  </a:moveTo>
                  <a:cubicBezTo>
                    <a:pt x="1638" y="1036"/>
                    <a:pt x="1638" y="1036"/>
                    <a:pt x="1638" y="1036"/>
                  </a:cubicBezTo>
                  <a:cubicBezTo>
                    <a:pt x="1638" y="1069"/>
                    <a:pt x="1609" y="1096"/>
                    <a:pt x="1573" y="1096"/>
                  </a:cubicBezTo>
                  <a:cubicBezTo>
                    <a:pt x="1459" y="1096"/>
                    <a:pt x="1459" y="1096"/>
                    <a:pt x="1459" y="1096"/>
                  </a:cubicBezTo>
                  <a:cubicBezTo>
                    <a:pt x="1445" y="1096"/>
                    <a:pt x="1434" y="1085"/>
                    <a:pt x="1434" y="1070"/>
                  </a:cubicBezTo>
                  <a:cubicBezTo>
                    <a:pt x="1434" y="1056"/>
                    <a:pt x="1445" y="1045"/>
                    <a:pt x="1459" y="1045"/>
                  </a:cubicBezTo>
                  <a:cubicBezTo>
                    <a:pt x="1573" y="1045"/>
                    <a:pt x="1573" y="1045"/>
                    <a:pt x="1573" y="1045"/>
                  </a:cubicBezTo>
                  <a:cubicBezTo>
                    <a:pt x="1581" y="1045"/>
                    <a:pt x="1587" y="1040"/>
                    <a:pt x="1587" y="1036"/>
                  </a:cubicBezTo>
                  <a:cubicBezTo>
                    <a:pt x="1587" y="1003"/>
                    <a:pt x="1587" y="1003"/>
                    <a:pt x="1587" y="1003"/>
                  </a:cubicBezTo>
                  <a:cubicBezTo>
                    <a:pt x="1587" y="965"/>
                    <a:pt x="1564" y="920"/>
                    <a:pt x="1519" y="907"/>
                  </a:cubicBezTo>
                  <a:cubicBezTo>
                    <a:pt x="1426" y="888"/>
                    <a:pt x="1426" y="888"/>
                    <a:pt x="1426" y="888"/>
                  </a:cubicBezTo>
                  <a:cubicBezTo>
                    <a:pt x="1378" y="957"/>
                    <a:pt x="1378" y="957"/>
                    <a:pt x="1378" y="957"/>
                  </a:cubicBezTo>
                  <a:cubicBezTo>
                    <a:pt x="1373" y="964"/>
                    <a:pt x="1365" y="968"/>
                    <a:pt x="1357" y="968"/>
                  </a:cubicBezTo>
                  <a:cubicBezTo>
                    <a:pt x="1352" y="968"/>
                    <a:pt x="1347" y="967"/>
                    <a:pt x="1342" y="963"/>
                  </a:cubicBezTo>
                  <a:cubicBezTo>
                    <a:pt x="1331" y="955"/>
                    <a:pt x="1328" y="939"/>
                    <a:pt x="1336" y="928"/>
                  </a:cubicBezTo>
                  <a:cubicBezTo>
                    <a:pt x="1384" y="859"/>
                    <a:pt x="1384" y="859"/>
                    <a:pt x="1384" y="859"/>
                  </a:cubicBezTo>
                  <a:cubicBezTo>
                    <a:pt x="1370" y="837"/>
                    <a:pt x="1370" y="837"/>
                    <a:pt x="1370" y="837"/>
                  </a:cubicBezTo>
                  <a:cubicBezTo>
                    <a:pt x="1270" y="912"/>
                    <a:pt x="1270" y="912"/>
                    <a:pt x="1270" y="912"/>
                  </a:cubicBezTo>
                  <a:cubicBezTo>
                    <a:pt x="1258" y="920"/>
                    <a:pt x="1242" y="918"/>
                    <a:pt x="1234" y="907"/>
                  </a:cubicBezTo>
                  <a:cubicBezTo>
                    <a:pt x="1225" y="895"/>
                    <a:pt x="1228" y="879"/>
                    <a:pt x="1239" y="871"/>
                  </a:cubicBezTo>
                  <a:cubicBezTo>
                    <a:pt x="1349" y="789"/>
                    <a:pt x="1349" y="789"/>
                    <a:pt x="1349" y="789"/>
                  </a:cubicBezTo>
                  <a:cubicBezTo>
                    <a:pt x="1357" y="783"/>
                    <a:pt x="1367" y="780"/>
                    <a:pt x="1377" y="781"/>
                  </a:cubicBezTo>
                  <a:cubicBezTo>
                    <a:pt x="1388" y="782"/>
                    <a:pt x="1397" y="788"/>
                    <a:pt x="1404" y="796"/>
                  </a:cubicBezTo>
                  <a:cubicBezTo>
                    <a:pt x="1404" y="796"/>
                    <a:pt x="1404" y="797"/>
                    <a:pt x="1405" y="797"/>
                  </a:cubicBezTo>
                  <a:cubicBezTo>
                    <a:pt x="1430" y="836"/>
                    <a:pt x="1430" y="836"/>
                    <a:pt x="1430" y="836"/>
                  </a:cubicBezTo>
                  <a:cubicBezTo>
                    <a:pt x="1531" y="857"/>
                    <a:pt x="1531" y="857"/>
                    <a:pt x="1531" y="857"/>
                  </a:cubicBezTo>
                  <a:cubicBezTo>
                    <a:pt x="1531" y="857"/>
                    <a:pt x="1532" y="857"/>
                    <a:pt x="1532" y="858"/>
                  </a:cubicBezTo>
                  <a:cubicBezTo>
                    <a:pt x="1602" y="877"/>
                    <a:pt x="1638" y="945"/>
                    <a:pt x="1638" y="100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cxnSp>
        <p:nvCxnSpPr>
          <p:cNvPr id="68" name="Straight Connector 67">
            <a:extLst>
              <a:ext uri="{FF2B5EF4-FFF2-40B4-BE49-F238E27FC236}">
                <a16:creationId xmlns:a16="http://schemas.microsoft.com/office/drawing/2014/main" id="{102478FD-F702-4C4A-9A13-563E91280DC2}"/>
              </a:ext>
            </a:extLst>
          </p:cNvPr>
          <p:cNvCxnSpPr/>
          <p:nvPr/>
        </p:nvCxnSpPr>
        <p:spPr>
          <a:xfrm>
            <a:off x="5892801" y="2181225"/>
            <a:ext cx="271463" cy="336550"/>
          </a:xfrm>
          <a:prstGeom prst="line">
            <a:avLst/>
          </a:prstGeom>
          <a:ln w="12700" cap="flat">
            <a:solidFill>
              <a:schemeClr val="bg1">
                <a:lumMod val="75000"/>
              </a:schemeClr>
            </a:solidFill>
            <a:beve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D4D227E-DC92-4731-8C97-088AE58F96FB}"/>
              </a:ext>
            </a:extLst>
          </p:cNvPr>
          <p:cNvCxnSpPr/>
          <p:nvPr/>
        </p:nvCxnSpPr>
        <p:spPr>
          <a:xfrm flipV="1">
            <a:off x="7872413" y="2216151"/>
            <a:ext cx="285750" cy="288925"/>
          </a:xfrm>
          <a:prstGeom prst="line">
            <a:avLst/>
          </a:prstGeom>
          <a:ln w="12700" cap="flat">
            <a:solidFill>
              <a:schemeClr val="bg1">
                <a:lumMod val="75000"/>
              </a:schemeClr>
            </a:solidFill>
            <a:beve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E58D369-D1C3-464E-95B1-DE20FFAAC763}"/>
              </a:ext>
            </a:extLst>
          </p:cNvPr>
          <p:cNvCxnSpPr/>
          <p:nvPr/>
        </p:nvCxnSpPr>
        <p:spPr>
          <a:xfrm>
            <a:off x="7874000" y="4452938"/>
            <a:ext cx="249238" cy="303212"/>
          </a:xfrm>
          <a:prstGeom prst="line">
            <a:avLst/>
          </a:prstGeom>
          <a:ln w="12700" cap="flat">
            <a:solidFill>
              <a:schemeClr val="bg1">
                <a:lumMod val="75000"/>
              </a:schemeClr>
            </a:solidFill>
            <a:beve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887FC4BC-304D-479B-974D-3A2DFD7A879C}"/>
              </a:ext>
            </a:extLst>
          </p:cNvPr>
          <p:cNvCxnSpPr/>
          <p:nvPr/>
        </p:nvCxnSpPr>
        <p:spPr>
          <a:xfrm flipV="1">
            <a:off x="5927726" y="4413250"/>
            <a:ext cx="265113" cy="336550"/>
          </a:xfrm>
          <a:prstGeom prst="line">
            <a:avLst/>
          </a:prstGeom>
          <a:ln w="12700" cap="flat">
            <a:solidFill>
              <a:schemeClr val="bg1">
                <a:lumMod val="75000"/>
              </a:schemeClr>
            </a:solidFill>
            <a:bevel/>
          </a:ln>
          <a:effectLst/>
        </p:spPr>
        <p:style>
          <a:lnRef idx="2">
            <a:schemeClr val="accent1"/>
          </a:lnRef>
          <a:fillRef idx="0">
            <a:schemeClr val="accent1"/>
          </a:fillRef>
          <a:effectRef idx="1">
            <a:schemeClr val="accent1"/>
          </a:effectRef>
          <a:fontRef idx="minor">
            <a:schemeClr val="tx1"/>
          </a:fontRef>
        </p:style>
      </p:cxnSp>
      <p:grpSp>
        <p:nvGrpSpPr>
          <p:cNvPr id="73" name="Group 72">
            <a:extLst>
              <a:ext uri="{FF2B5EF4-FFF2-40B4-BE49-F238E27FC236}">
                <a16:creationId xmlns:a16="http://schemas.microsoft.com/office/drawing/2014/main" id="{6B152583-C85C-4959-83B7-9B748C687B7D}"/>
              </a:ext>
            </a:extLst>
          </p:cNvPr>
          <p:cNvGrpSpPr/>
          <p:nvPr/>
        </p:nvGrpSpPr>
        <p:grpSpPr>
          <a:xfrm>
            <a:off x="6819461" y="2765081"/>
            <a:ext cx="447402" cy="439508"/>
            <a:chOff x="3390900" y="-38100"/>
            <a:chExt cx="3419475" cy="3359150"/>
          </a:xfrm>
          <a:solidFill>
            <a:schemeClr val="bg2"/>
          </a:solidFill>
        </p:grpSpPr>
        <p:sp>
          <p:nvSpPr>
            <p:cNvPr id="74" name="Freeform 1">
              <a:extLst>
                <a:ext uri="{FF2B5EF4-FFF2-40B4-BE49-F238E27FC236}">
                  <a16:creationId xmlns:a16="http://schemas.microsoft.com/office/drawing/2014/main" id="{A61466B2-A968-4BCF-BFE1-FB7543084375}"/>
                </a:ext>
              </a:extLst>
            </p:cNvPr>
            <p:cNvSpPr>
              <a:spLocks noChangeArrowheads="1"/>
            </p:cNvSpPr>
            <p:nvPr/>
          </p:nvSpPr>
          <p:spPr bwMode="auto">
            <a:xfrm>
              <a:off x="3390900" y="-38100"/>
              <a:ext cx="3419475" cy="3359150"/>
            </a:xfrm>
            <a:custGeom>
              <a:avLst/>
              <a:gdLst>
                <a:gd name="T0" fmla="*/ 7331 w 9500"/>
                <a:gd name="T1" fmla="*/ 8426 h 9332"/>
                <a:gd name="T2" fmla="*/ 6313 w 9500"/>
                <a:gd name="T3" fmla="*/ 8615 h 9332"/>
                <a:gd name="T4" fmla="*/ 5521 w 9500"/>
                <a:gd name="T5" fmla="*/ 9198 h 9332"/>
                <a:gd name="T6" fmla="*/ 4373 w 9500"/>
                <a:gd name="T7" fmla="*/ 8954 h 9332"/>
                <a:gd name="T8" fmla="*/ 3487 w 9500"/>
                <a:gd name="T9" fmla="*/ 9086 h 9332"/>
                <a:gd name="T10" fmla="*/ 2468 w 9500"/>
                <a:gd name="T11" fmla="*/ 8369 h 9332"/>
                <a:gd name="T12" fmla="*/ 1696 w 9500"/>
                <a:gd name="T13" fmla="*/ 8124 h 9332"/>
                <a:gd name="T14" fmla="*/ 1243 w 9500"/>
                <a:gd name="T15" fmla="*/ 7069 h 9332"/>
                <a:gd name="T16" fmla="*/ 508 w 9500"/>
                <a:gd name="T17" fmla="*/ 6409 h 9332"/>
                <a:gd name="T18" fmla="*/ 565 w 9500"/>
                <a:gd name="T19" fmla="*/ 5316 h 9332"/>
                <a:gd name="T20" fmla="*/ 206 w 9500"/>
                <a:gd name="T21" fmla="*/ 4373 h 9332"/>
                <a:gd name="T22" fmla="*/ 716 w 9500"/>
                <a:gd name="T23" fmla="*/ 3431 h 9332"/>
                <a:gd name="T24" fmla="*/ 810 w 9500"/>
                <a:gd name="T25" fmla="*/ 2412 h 9332"/>
                <a:gd name="T26" fmla="*/ 1658 w 9500"/>
                <a:gd name="T27" fmla="*/ 1772 h 9332"/>
                <a:gd name="T28" fmla="*/ 2091 w 9500"/>
                <a:gd name="T29" fmla="*/ 924 h 9332"/>
                <a:gd name="T30" fmla="*/ 3185 w 9500"/>
                <a:gd name="T31" fmla="*/ 754 h 9332"/>
                <a:gd name="T32" fmla="*/ 4071 w 9500"/>
                <a:gd name="T33" fmla="*/ 188 h 9332"/>
                <a:gd name="T34" fmla="*/ 5182 w 9500"/>
                <a:gd name="T35" fmla="*/ 377 h 9332"/>
                <a:gd name="T36" fmla="*/ 6068 w 9500"/>
                <a:gd name="T37" fmla="*/ 301 h 9332"/>
                <a:gd name="T38" fmla="*/ 6916 w 9500"/>
                <a:gd name="T39" fmla="*/ 999 h 9332"/>
                <a:gd name="T40" fmla="*/ 7821 w 9500"/>
                <a:gd name="T41" fmla="*/ 1244 h 9332"/>
                <a:gd name="T42" fmla="*/ 8236 w 9500"/>
                <a:gd name="T43" fmla="*/ 2262 h 9332"/>
                <a:gd name="T44" fmla="*/ 8971 w 9500"/>
                <a:gd name="T45" fmla="*/ 3054 h 9332"/>
                <a:gd name="T46" fmla="*/ 8914 w 9500"/>
                <a:gd name="T47" fmla="*/ 3996 h 9332"/>
                <a:gd name="T48" fmla="*/ 9423 w 9500"/>
                <a:gd name="T49" fmla="*/ 4486 h 9332"/>
                <a:gd name="T50" fmla="*/ 9102 w 9500"/>
                <a:gd name="T51" fmla="*/ 5184 h 9332"/>
                <a:gd name="T52" fmla="*/ 9027 w 9500"/>
                <a:gd name="T53" fmla="*/ 6465 h 9332"/>
                <a:gd name="T54" fmla="*/ 8462 w 9500"/>
                <a:gd name="T55" fmla="*/ 7012 h 9332"/>
                <a:gd name="T56" fmla="*/ 7821 w 9500"/>
                <a:gd name="T57" fmla="*/ 8087 h 9332"/>
                <a:gd name="T58" fmla="*/ 4767 w 9500"/>
                <a:gd name="T59" fmla="*/ 2017 h 9332"/>
                <a:gd name="T60" fmla="*/ 2091 w 9500"/>
                <a:gd name="T61" fmla="*/ 4674 h 9332"/>
                <a:gd name="T62" fmla="*/ 7425 w 9500"/>
                <a:gd name="T63" fmla="*/ 4656 h 9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00" h="9332">
                  <a:moveTo>
                    <a:pt x="7331" y="8426"/>
                  </a:moveTo>
                  <a:lnTo>
                    <a:pt x="7331" y="8426"/>
                  </a:lnTo>
                  <a:cubicBezTo>
                    <a:pt x="7237" y="8407"/>
                    <a:pt x="7067" y="8388"/>
                    <a:pt x="6897" y="8350"/>
                  </a:cubicBezTo>
                  <a:cubicBezTo>
                    <a:pt x="6614" y="8313"/>
                    <a:pt x="6483" y="8369"/>
                    <a:pt x="6313" y="8615"/>
                  </a:cubicBezTo>
                  <a:cubicBezTo>
                    <a:pt x="6219" y="8765"/>
                    <a:pt x="6143" y="8935"/>
                    <a:pt x="6049" y="9067"/>
                  </a:cubicBezTo>
                  <a:cubicBezTo>
                    <a:pt x="5898" y="9293"/>
                    <a:pt x="5748" y="9331"/>
                    <a:pt x="5521" y="9198"/>
                  </a:cubicBezTo>
                  <a:cubicBezTo>
                    <a:pt x="5389" y="9123"/>
                    <a:pt x="5276" y="9029"/>
                    <a:pt x="5144" y="8954"/>
                  </a:cubicBezTo>
                  <a:cubicBezTo>
                    <a:pt x="4843" y="8727"/>
                    <a:pt x="4692" y="8727"/>
                    <a:pt x="4373" y="8954"/>
                  </a:cubicBezTo>
                  <a:cubicBezTo>
                    <a:pt x="4241" y="9029"/>
                    <a:pt x="4127" y="9123"/>
                    <a:pt x="4014" y="9198"/>
                  </a:cubicBezTo>
                  <a:cubicBezTo>
                    <a:pt x="3788" y="9331"/>
                    <a:pt x="3619" y="9293"/>
                    <a:pt x="3487" y="9086"/>
                  </a:cubicBezTo>
                  <a:cubicBezTo>
                    <a:pt x="3411" y="8992"/>
                    <a:pt x="3336" y="8878"/>
                    <a:pt x="3279" y="8765"/>
                  </a:cubicBezTo>
                  <a:cubicBezTo>
                    <a:pt x="3053" y="8332"/>
                    <a:pt x="2940" y="8294"/>
                    <a:pt x="2468" y="8369"/>
                  </a:cubicBezTo>
                  <a:cubicBezTo>
                    <a:pt x="2337" y="8407"/>
                    <a:pt x="2205" y="8426"/>
                    <a:pt x="2073" y="8426"/>
                  </a:cubicBezTo>
                  <a:cubicBezTo>
                    <a:pt x="1847" y="8426"/>
                    <a:pt x="1734" y="8332"/>
                    <a:pt x="1696" y="8124"/>
                  </a:cubicBezTo>
                  <a:cubicBezTo>
                    <a:pt x="1677" y="7936"/>
                    <a:pt x="1658" y="7766"/>
                    <a:pt x="1658" y="7578"/>
                  </a:cubicBezTo>
                  <a:cubicBezTo>
                    <a:pt x="1620" y="7276"/>
                    <a:pt x="1545" y="7163"/>
                    <a:pt x="1243" y="7069"/>
                  </a:cubicBezTo>
                  <a:cubicBezTo>
                    <a:pt x="1093" y="7012"/>
                    <a:pt x="923" y="6974"/>
                    <a:pt x="754" y="6918"/>
                  </a:cubicBezTo>
                  <a:cubicBezTo>
                    <a:pt x="508" y="6824"/>
                    <a:pt x="433" y="6673"/>
                    <a:pt x="508" y="6409"/>
                  </a:cubicBezTo>
                  <a:cubicBezTo>
                    <a:pt x="565" y="6239"/>
                    <a:pt x="640" y="6088"/>
                    <a:pt x="716" y="5919"/>
                  </a:cubicBezTo>
                  <a:cubicBezTo>
                    <a:pt x="810" y="5674"/>
                    <a:pt x="754" y="5485"/>
                    <a:pt x="565" y="5316"/>
                  </a:cubicBezTo>
                  <a:cubicBezTo>
                    <a:pt x="452" y="5202"/>
                    <a:pt x="320" y="5089"/>
                    <a:pt x="206" y="4976"/>
                  </a:cubicBezTo>
                  <a:cubicBezTo>
                    <a:pt x="0" y="4769"/>
                    <a:pt x="0" y="4580"/>
                    <a:pt x="206" y="4373"/>
                  </a:cubicBezTo>
                  <a:cubicBezTo>
                    <a:pt x="320" y="4260"/>
                    <a:pt x="452" y="4128"/>
                    <a:pt x="583" y="4015"/>
                  </a:cubicBezTo>
                  <a:cubicBezTo>
                    <a:pt x="754" y="3864"/>
                    <a:pt x="810" y="3657"/>
                    <a:pt x="716" y="3431"/>
                  </a:cubicBezTo>
                  <a:cubicBezTo>
                    <a:pt x="640" y="3280"/>
                    <a:pt x="583" y="3129"/>
                    <a:pt x="527" y="2978"/>
                  </a:cubicBezTo>
                  <a:cubicBezTo>
                    <a:pt x="433" y="2677"/>
                    <a:pt x="508" y="2526"/>
                    <a:pt x="810" y="2412"/>
                  </a:cubicBezTo>
                  <a:cubicBezTo>
                    <a:pt x="960" y="2356"/>
                    <a:pt x="1111" y="2318"/>
                    <a:pt x="1281" y="2262"/>
                  </a:cubicBezTo>
                  <a:cubicBezTo>
                    <a:pt x="1526" y="2206"/>
                    <a:pt x="1639" y="2035"/>
                    <a:pt x="1658" y="1772"/>
                  </a:cubicBezTo>
                  <a:cubicBezTo>
                    <a:pt x="1658" y="1602"/>
                    <a:pt x="1677" y="1414"/>
                    <a:pt x="1696" y="1244"/>
                  </a:cubicBezTo>
                  <a:cubicBezTo>
                    <a:pt x="1734" y="999"/>
                    <a:pt x="1847" y="904"/>
                    <a:pt x="2091" y="924"/>
                  </a:cubicBezTo>
                  <a:cubicBezTo>
                    <a:pt x="2280" y="942"/>
                    <a:pt x="2450" y="961"/>
                    <a:pt x="2639" y="999"/>
                  </a:cubicBezTo>
                  <a:cubicBezTo>
                    <a:pt x="2883" y="1037"/>
                    <a:pt x="3072" y="980"/>
                    <a:pt x="3185" y="754"/>
                  </a:cubicBezTo>
                  <a:cubicBezTo>
                    <a:pt x="3260" y="603"/>
                    <a:pt x="3354" y="471"/>
                    <a:pt x="3430" y="339"/>
                  </a:cubicBezTo>
                  <a:cubicBezTo>
                    <a:pt x="3619" y="38"/>
                    <a:pt x="3788" y="0"/>
                    <a:pt x="4071" y="188"/>
                  </a:cubicBezTo>
                  <a:cubicBezTo>
                    <a:pt x="4165" y="245"/>
                    <a:pt x="4259" y="301"/>
                    <a:pt x="4335" y="377"/>
                  </a:cubicBezTo>
                  <a:cubicBezTo>
                    <a:pt x="4692" y="622"/>
                    <a:pt x="4843" y="622"/>
                    <a:pt x="5182" y="377"/>
                  </a:cubicBezTo>
                  <a:cubicBezTo>
                    <a:pt x="5276" y="301"/>
                    <a:pt x="5371" y="226"/>
                    <a:pt x="5483" y="170"/>
                  </a:cubicBezTo>
                  <a:cubicBezTo>
                    <a:pt x="5748" y="0"/>
                    <a:pt x="5898" y="38"/>
                    <a:pt x="6068" y="301"/>
                  </a:cubicBezTo>
                  <a:cubicBezTo>
                    <a:pt x="6162" y="433"/>
                    <a:pt x="6237" y="584"/>
                    <a:pt x="6313" y="735"/>
                  </a:cubicBezTo>
                  <a:cubicBezTo>
                    <a:pt x="6483" y="980"/>
                    <a:pt x="6614" y="1037"/>
                    <a:pt x="6916" y="999"/>
                  </a:cubicBezTo>
                  <a:cubicBezTo>
                    <a:pt x="7067" y="961"/>
                    <a:pt x="7237" y="942"/>
                    <a:pt x="7406" y="924"/>
                  </a:cubicBezTo>
                  <a:cubicBezTo>
                    <a:pt x="7651" y="904"/>
                    <a:pt x="7783" y="999"/>
                    <a:pt x="7821" y="1244"/>
                  </a:cubicBezTo>
                  <a:cubicBezTo>
                    <a:pt x="7859" y="1414"/>
                    <a:pt x="7859" y="1602"/>
                    <a:pt x="7877" y="1791"/>
                  </a:cubicBezTo>
                  <a:cubicBezTo>
                    <a:pt x="7896" y="2055"/>
                    <a:pt x="7971" y="2186"/>
                    <a:pt x="8236" y="2262"/>
                  </a:cubicBezTo>
                  <a:cubicBezTo>
                    <a:pt x="8368" y="2318"/>
                    <a:pt x="8499" y="2356"/>
                    <a:pt x="8631" y="2394"/>
                  </a:cubicBezTo>
                  <a:cubicBezTo>
                    <a:pt x="9027" y="2507"/>
                    <a:pt x="9122" y="2677"/>
                    <a:pt x="8971" y="3054"/>
                  </a:cubicBezTo>
                  <a:cubicBezTo>
                    <a:pt x="8914" y="3204"/>
                    <a:pt x="8858" y="3337"/>
                    <a:pt x="8801" y="3487"/>
                  </a:cubicBezTo>
                  <a:cubicBezTo>
                    <a:pt x="8725" y="3676"/>
                    <a:pt x="8763" y="3845"/>
                    <a:pt x="8914" y="3996"/>
                  </a:cubicBezTo>
                  <a:cubicBezTo>
                    <a:pt x="9027" y="4109"/>
                    <a:pt x="9159" y="4203"/>
                    <a:pt x="9253" y="4317"/>
                  </a:cubicBezTo>
                  <a:cubicBezTo>
                    <a:pt x="9310" y="4373"/>
                    <a:pt x="9367" y="4430"/>
                    <a:pt x="9423" y="4486"/>
                  </a:cubicBezTo>
                  <a:cubicBezTo>
                    <a:pt x="9499" y="4618"/>
                    <a:pt x="9499" y="4750"/>
                    <a:pt x="9404" y="4863"/>
                  </a:cubicBezTo>
                  <a:cubicBezTo>
                    <a:pt x="9310" y="4976"/>
                    <a:pt x="9216" y="5089"/>
                    <a:pt x="9102" y="5184"/>
                  </a:cubicBezTo>
                  <a:cubicBezTo>
                    <a:pt x="8707" y="5523"/>
                    <a:pt x="8688" y="5617"/>
                    <a:pt x="8896" y="6107"/>
                  </a:cubicBezTo>
                  <a:cubicBezTo>
                    <a:pt x="8933" y="6220"/>
                    <a:pt x="8990" y="6333"/>
                    <a:pt x="9027" y="6465"/>
                  </a:cubicBezTo>
                  <a:cubicBezTo>
                    <a:pt x="9065" y="6654"/>
                    <a:pt x="9008" y="6786"/>
                    <a:pt x="8839" y="6880"/>
                  </a:cubicBezTo>
                  <a:cubicBezTo>
                    <a:pt x="8707" y="6936"/>
                    <a:pt x="8575" y="6974"/>
                    <a:pt x="8462" y="7012"/>
                  </a:cubicBezTo>
                  <a:cubicBezTo>
                    <a:pt x="7953" y="7144"/>
                    <a:pt x="7896" y="7219"/>
                    <a:pt x="7859" y="7728"/>
                  </a:cubicBezTo>
                  <a:cubicBezTo>
                    <a:pt x="7859" y="7861"/>
                    <a:pt x="7840" y="7973"/>
                    <a:pt x="7821" y="8087"/>
                  </a:cubicBezTo>
                  <a:cubicBezTo>
                    <a:pt x="7783" y="8350"/>
                    <a:pt x="7670" y="8444"/>
                    <a:pt x="7331" y="8426"/>
                  </a:cubicBezTo>
                  <a:close/>
                  <a:moveTo>
                    <a:pt x="4767" y="2017"/>
                  </a:moveTo>
                  <a:lnTo>
                    <a:pt x="4767" y="2017"/>
                  </a:lnTo>
                  <a:cubicBezTo>
                    <a:pt x="3298" y="2017"/>
                    <a:pt x="2091" y="3204"/>
                    <a:pt x="2091" y="4674"/>
                  </a:cubicBezTo>
                  <a:cubicBezTo>
                    <a:pt x="2091" y="6145"/>
                    <a:pt x="3298" y="7351"/>
                    <a:pt x="4749" y="7333"/>
                  </a:cubicBezTo>
                  <a:cubicBezTo>
                    <a:pt x="6237" y="7333"/>
                    <a:pt x="7425" y="6145"/>
                    <a:pt x="7425" y="4656"/>
                  </a:cubicBezTo>
                  <a:cubicBezTo>
                    <a:pt x="7425" y="3204"/>
                    <a:pt x="6219" y="1998"/>
                    <a:pt x="4767" y="2017"/>
                  </a:cubicBezTo>
                  <a:close/>
                </a:path>
              </a:pathLst>
            </a:custGeom>
            <a:grpFill/>
            <a:ln w="9525" cap="flat">
              <a:noFill/>
              <a:bevel/>
              <a:headEnd/>
              <a:tailEnd/>
            </a:ln>
            <a:effectLst/>
          </p:spPr>
          <p:txBody>
            <a:bodyPr wrap="none" anchor="ctr"/>
            <a:lstStyle/>
            <a:p>
              <a:pPr>
                <a:defRPr/>
              </a:pPr>
              <a:endParaRPr lang="en-US" sz="2400">
                <a:latin typeface="Arial" charset="0"/>
                <a:ea typeface="ＭＳ Ｐゴシック" charset="-128"/>
              </a:endParaRPr>
            </a:p>
          </p:txBody>
        </p:sp>
        <p:sp>
          <p:nvSpPr>
            <p:cNvPr id="75" name="Freeform 2">
              <a:extLst>
                <a:ext uri="{FF2B5EF4-FFF2-40B4-BE49-F238E27FC236}">
                  <a16:creationId xmlns:a16="http://schemas.microsoft.com/office/drawing/2014/main" id="{65094954-0786-48FC-96DF-693E8133C9AB}"/>
                </a:ext>
              </a:extLst>
            </p:cNvPr>
            <p:cNvSpPr>
              <a:spLocks noChangeArrowheads="1"/>
            </p:cNvSpPr>
            <p:nvPr/>
          </p:nvSpPr>
          <p:spPr bwMode="auto">
            <a:xfrm>
              <a:off x="4497388" y="1189038"/>
              <a:ext cx="1214437" cy="942975"/>
            </a:xfrm>
            <a:custGeom>
              <a:avLst/>
              <a:gdLst>
                <a:gd name="T0" fmla="*/ 1301 w 3374"/>
                <a:gd name="T1" fmla="*/ 2620 h 2621"/>
                <a:gd name="T2" fmla="*/ 1301 w 3374"/>
                <a:gd name="T3" fmla="*/ 2620 h 2621"/>
                <a:gd name="T4" fmla="*/ 150 w 3374"/>
                <a:gd name="T5" fmla="*/ 1470 h 2621"/>
                <a:gd name="T6" fmla="*/ 170 w 3374"/>
                <a:gd name="T7" fmla="*/ 923 h 2621"/>
                <a:gd name="T8" fmla="*/ 735 w 3374"/>
                <a:gd name="T9" fmla="*/ 905 h 2621"/>
                <a:gd name="T10" fmla="*/ 1244 w 3374"/>
                <a:gd name="T11" fmla="*/ 1433 h 2621"/>
                <a:gd name="T12" fmla="*/ 1319 w 3374"/>
                <a:gd name="T13" fmla="*/ 1489 h 2621"/>
                <a:gd name="T14" fmla="*/ 1413 w 3374"/>
                <a:gd name="T15" fmla="*/ 1395 h 2621"/>
                <a:gd name="T16" fmla="*/ 2619 w 3374"/>
                <a:gd name="T17" fmla="*/ 188 h 2621"/>
                <a:gd name="T18" fmla="*/ 3260 w 3374"/>
                <a:gd name="T19" fmla="*/ 226 h 2621"/>
                <a:gd name="T20" fmla="*/ 3203 w 3374"/>
                <a:gd name="T21" fmla="*/ 773 h 2621"/>
                <a:gd name="T22" fmla="*/ 2393 w 3374"/>
                <a:gd name="T23" fmla="*/ 1564 h 2621"/>
                <a:gd name="T24" fmla="*/ 1338 w 3374"/>
                <a:gd name="T25" fmla="*/ 2601 h 2621"/>
                <a:gd name="T26" fmla="*/ 1301 w 3374"/>
                <a:gd name="T27" fmla="*/ 262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4" h="2621">
                  <a:moveTo>
                    <a:pt x="1301" y="2620"/>
                  </a:moveTo>
                  <a:lnTo>
                    <a:pt x="1301" y="2620"/>
                  </a:lnTo>
                  <a:cubicBezTo>
                    <a:pt x="924" y="2243"/>
                    <a:pt x="527" y="1866"/>
                    <a:pt x="150" y="1470"/>
                  </a:cubicBezTo>
                  <a:cubicBezTo>
                    <a:pt x="0" y="1319"/>
                    <a:pt x="19" y="1074"/>
                    <a:pt x="170" y="923"/>
                  </a:cubicBezTo>
                  <a:cubicBezTo>
                    <a:pt x="320" y="773"/>
                    <a:pt x="565" y="754"/>
                    <a:pt x="735" y="905"/>
                  </a:cubicBezTo>
                  <a:cubicBezTo>
                    <a:pt x="904" y="1074"/>
                    <a:pt x="1074" y="1262"/>
                    <a:pt x="1244" y="1433"/>
                  </a:cubicBezTo>
                  <a:cubicBezTo>
                    <a:pt x="1263" y="1451"/>
                    <a:pt x="1281" y="1451"/>
                    <a:pt x="1319" y="1489"/>
                  </a:cubicBezTo>
                  <a:cubicBezTo>
                    <a:pt x="1338" y="1451"/>
                    <a:pt x="1376" y="1413"/>
                    <a:pt x="1413" y="1395"/>
                  </a:cubicBezTo>
                  <a:cubicBezTo>
                    <a:pt x="1808" y="999"/>
                    <a:pt x="2223" y="584"/>
                    <a:pt x="2619" y="188"/>
                  </a:cubicBezTo>
                  <a:cubicBezTo>
                    <a:pt x="2826" y="0"/>
                    <a:pt x="3090" y="19"/>
                    <a:pt x="3260" y="226"/>
                  </a:cubicBezTo>
                  <a:cubicBezTo>
                    <a:pt x="3373" y="396"/>
                    <a:pt x="3354" y="603"/>
                    <a:pt x="3203" y="773"/>
                  </a:cubicBezTo>
                  <a:cubicBezTo>
                    <a:pt x="2920" y="1036"/>
                    <a:pt x="2657" y="1300"/>
                    <a:pt x="2393" y="1564"/>
                  </a:cubicBezTo>
                  <a:cubicBezTo>
                    <a:pt x="2034" y="1904"/>
                    <a:pt x="1695" y="2243"/>
                    <a:pt x="1338" y="2601"/>
                  </a:cubicBezTo>
                  <a:cubicBezTo>
                    <a:pt x="1338" y="2601"/>
                    <a:pt x="1319" y="2601"/>
                    <a:pt x="1301" y="2620"/>
                  </a:cubicBezTo>
                </a:path>
              </a:pathLst>
            </a:custGeom>
            <a:grpFill/>
            <a:ln w="9525" cap="flat">
              <a:noFill/>
              <a:bevel/>
              <a:headEnd/>
              <a:tailEnd/>
            </a:ln>
            <a:effectLst/>
          </p:spPr>
          <p:txBody>
            <a:bodyPr wrap="none" anchor="ctr"/>
            <a:lstStyle/>
            <a:p>
              <a:pPr>
                <a:defRPr/>
              </a:pPr>
              <a:endParaRPr lang="en-US" sz="2400">
                <a:latin typeface="Arial" charset="0"/>
                <a:ea typeface="ＭＳ Ｐゴシック" charset="-128"/>
              </a:endParaRPr>
            </a:p>
          </p:txBody>
        </p:sp>
      </p:grpSp>
      <p:sp>
        <p:nvSpPr>
          <p:cNvPr id="65" name="TextBox 64">
            <a:extLst>
              <a:ext uri="{FF2B5EF4-FFF2-40B4-BE49-F238E27FC236}">
                <a16:creationId xmlns:a16="http://schemas.microsoft.com/office/drawing/2014/main" id="{62055031-600E-478A-AA77-6127A9415E3C}"/>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3" name="Rectangle 2">
            <a:extLst>
              <a:ext uri="{FF2B5EF4-FFF2-40B4-BE49-F238E27FC236}">
                <a16:creationId xmlns:a16="http://schemas.microsoft.com/office/drawing/2014/main" id="{FDF41E3E-7AA7-4670-81F0-3E0F398049BC}"/>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7" name="Rectangle 6">
            <a:extLst>
              <a:ext uri="{FF2B5EF4-FFF2-40B4-BE49-F238E27FC236}">
                <a16:creationId xmlns:a16="http://schemas.microsoft.com/office/drawing/2014/main" id="{E67CD51A-AAF7-4D56-9337-EFD819DF8B0A}"/>
              </a:ext>
            </a:extLst>
          </p:cNvPr>
          <p:cNvSpPr/>
          <p:nvPr/>
        </p:nvSpPr>
        <p:spPr>
          <a:xfrm>
            <a:off x="286327" y="6197600"/>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118803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ubtitle 4">
            <a:extLst>
              <a:ext uri="{FF2B5EF4-FFF2-40B4-BE49-F238E27FC236}">
                <a16:creationId xmlns:a16="http://schemas.microsoft.com/office/drawing/2014/main" id="{0ECB184E-05AA-49AB-A244-914DED233123}"/>
              </a:ext>
            </a:extLst>
          </p:cNvPr>
          <p:cNvSpPr txBox="1">
            <a:spLocks/>
          </p:cNvSpPr>
          <p:nvPr/>
        </p:nvSpPr>
        <p:spPr bwMode="auto">
          <a:xfrm>
            <a:off x="2171700" y="1571626"/>
            <a:ext cx="77168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eaLnBrk="1" hangingPunct="1">
              <a:spcBef>
                <a:spcPct val="20000"/>
              </a:spcBef>
              <a:buClr>
                <a:schemeClr val="tx1"/>
              </a:buClr>
              <a:buSzTx/>
              <a:buFont typeface="Wingdings" panose="05000000000000000000" pitchFamily="2" charset="2"/>
              <a:buChar char="ü"/>
            </a:pPr>
            <a:r>
              <a:rPr lang="en-US" altLang="en-US" sz="2500">
                <a:solidFill>
                  <a:schemeClr val="accent1"/>
                </a:solidFill>
                <a:cs typeface="Arial" panose="020B0604020202020204" pitchFamily="34" charset="0"/>
              </a:rPr>
              <a:t>Varied and time-consuming commitments</a:t>
            </a:r>
          </a:p>
          <a:p>
            <a:pPr eaLnBrk="1" hangingPunct="1">
              <a:spcBef>
                <a:spcPct val="20000"/>
              </a:spcBef>
              <a:buClr>
                <a:schemeClr val="tx1"/>
              </a:buClr>
              <a:buSzTx/>
              <a:buFont typeface="Wingdings" panose="05000000000000000000" pitchFamily="2" charset="2"/>
              <a:buChar char="ü"/>
            </a:pPr>
            <a:r>
              <a:rPr lang="en-US" altLang="en-US" sz="2500">
                <a:solidFill>
                  <a:schemeClr val="accent1"/>
                </a:solidFill>
                <a:cs typeface="Arial" panose="020B0604020202020204" pitchFamily="34" charset="0"/>
              </a:rPr>
              <a:t>The tendency to </a:t>
            </a:r>
            <a:r>
              <a:rPr lang="en-US" altLang="en-US" sz="2500" i="1">
                <a:solidFill>
                  <a:schemeClr val="accent1"/>
                </a:solidFill>
                <a:cs typeface="Arial" panose="020B0604020202020204" pitchFamily="34" charset="0"/>
              </a:rPr>
              <a:t>unconsciously</a:t>
            </a:r>
            <a:r>
              <a:rPr lang="en-US" altLang="en-US" sz="2500">
                <a:solidFill>
                  <a:schemeClr val="accent1"/>
                </a:solidFill>
                <a:cs typeface="Arial" panose="020B0604020202020204" pitchFamily="34" charset="0"/>
              </a:rPr>
              <a:t> prioritize seemingly urgent, unimportant tasks and other</a:t>
            </a:r>
            <a:r>
              <a:rPr lang="en-US" altLang="ja-JP" sz="2500">
                <a:solidFill>
                  <a:schemeClr val="accent1"/>
                </a:solidFill>
                <a:cs typeface="Arial" panose="020B0604020202020204" pitchFamily="34" charset="0"/>
              </a:rPr>
              <a:t> needs while neglecting our own health, well-being, relationships, and long-term success</a:t>
            </a:r>
          </a:p>
          <a:p>
            <a:pPr eaLnBrk="1" hangingPunct="1">
              <a:spcBef>
                <a:spcPct val="20000"/>
              </a:spcBef>
              <a:buClr>
                <a:schemeClr val="tx1"/>
              </a:buClr>
              <a:buSzTx/>
              <a:buFont typeface="Wingdings" panose="05000000000000000000" pitchFamily="2" charset="2"/>
              <a:buChar char="ü"/>
            </a:pPr>
            <a:r>
              <a:rPr lang="en-US" altLang="en-US" sz="2500">
                <a:solidFill>
                  <a:schemeClr val="accent1"/>
                </a:solidFill>
                <a:cs typeface="Arial" panose="020B0604020202020204" pitchFamily="34" charset="0"/>
              </a:rPr>
              <a:t>Lack of clarity about how much time research and writing tasks </a:t>
            </a:r>
            <a:r>
              <a:rPr lang="en-US" altLang="en-US" sz="2500" i="1">
                <a:solidFill>
                  <a:schemeClr val="accent1"/>
                </a:solidFill>
                <a:cs typeface="Arial" panose="020B0604020202020204" pitchFamily="34" charset="0"/>
              </a:rPr>
              <a:t>actually</a:t>
            </a:r>
            <a:r>
              <a:rPr lang="en-US" altLang="en-US" sz="2500">
                <a:solidFill>
                  <a:schemeClr val="accent1"/>
                </a:solidFill>
                <a:cs typeface="Arial" panose="020B0604020202020204" pitchFamily="34" charset="0"/>
              </a:rPr>
              <a:t> take</a:t>
            </a:r>
          </a:p>
          <a:p>
            <a:pPr eaLnBrk="1" hangingPunct="1">
              <a:spcBef>
                <a:spcPct val="20000"/>
              </a:spcBef>
              <a:buClr>
                <a:schemeClr val="tx1"/>
              </a:buClr>
              <a:buSzTx/>
              <a:buFont typeface="Wingdings" panose="05000000000000000000" pitchFamily="2" charset="2"/>
              <a:buChar char="ü"/>
            </a:pPr>
            <a:r>
              <a:rPr lang="en-US" altLang="en-US" sz="2500">
                <a:solidFill>
                  <a:schemeClr val="accent1"/>
                </a:solidFill>
                <a:cs typeface="Arial" panose="020B0604020202020204" pitchFamily="34" charset="0"/>
              </a:rPr>
              <a:t>Institutional cultures where everyone works </a:t>
            </a:r>
            <a:r>
              <a:rPr lang="en-US" altLang="en-US" sz="2500" i="1">
                <a:solidFill>
                  <a:schemeClr val="accent1"/>
                </a:solidFill>
                <a:cs typeface="Arial" panose="020B0604020202020204" pitchFamily="34" charset="0"/>
              </a:rPr>
              <a:t>all the time</a:t>
            </a:r>
          </a:p>
        </p:txBody>
      </p:sp>
      <p:sp>
        <p:nvSpPr>
          <p:cNvPr id="36866" name="Title 1">
            <a:extLst>
              <a:ext uri="{FF2B5EF4-FFF2-40B4-BE49-F238E27FC236}">
                <a16:creationId xmlns:a16="http://schemas.microsoft.com/office/drawing/2014/main" id="{AECB4820-0EE1-42BD-8DAC-41ABD7BDE3B2}"/>
              </a:ext>
            </a:extLst>
          </p:cNvPr>
          <p:cNvSpPr txBox="1">
            <a:spLocks/>
          </p:cNvSpPr>
          <p:nvPr/>
        </p:nvSpPr>
        <p:spPr bwMode="auto">
          <a:xfrm>
            <a:off x="1971675" y="609601"/>
            <a:ext cx="8115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The Challenges of the “Semester Slam” are:</a:t>
            </a:r>
          </a:p>
        </p:txBody>
      </p:sp>
      <p:sp>
        <p:nvSpPr>
          <p:cNvPr id="4" name="Rectangle 3">
            <a:extLst>
              <a:ext uri="{FF2B5EF4-FFF2-40B4-BE49-F238E27FC236}">
                <a16:creationId xmlns:a16="http://schemas.microsoft.com/office/drawing/2014/main" id="{F862022E-19CC-496C-96DE-D6C9CB185AAA}"/>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5" name="TextBox 4">
            <a:extLst>
              <a:ext uri="{FF2B5EF4-FFF2-40B4-BE49-F238E27FC236}">
                <a16:creationId xmlns:a16="http://schemas.microsoft.com/office/drawing/2014/main" id="{5E21D716-A615-435A-9930-052C9DCED97C}"/>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6" name="Rectangle 5">
            <a:extLst>
              <a:ext uri="{FF2B5EF4-FFF2-40B4-BE49-F238E27FC236}">
                <a16:creationId xmlns:a16="http://schemas.microsoft.com/office/drawing/2014/main" id="{F5E01A21-6566-4112-93B5-668BEAF972C0}"/>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2003685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75CFE4AF-FE7C-4FEE-96CD-2FEFEE013092}"/>
              </a:ext>
            </a:extLst>
          </p:cNvPr>
          <p:cNvSpPr txBox="1">
            <a:spLocks/>
          </p:cNvSpPr>
          <p:nvPr/>
        </p:nvSpPr>
        <p:spPr bwMode="auto">
          <a:xfrm>
            <a:off x="2947989" y="533401"/>
            <a:ext cx="61817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The keys to a successful semester are:</a:t>
            </a:r>
          </a:p>
        </p:txBody>
      </p:sp>
      <p:sp>
        <p:nvSpPr>
          <p:cNvPr id="5" name="Subtitle 4">
            <a:extLst>
              <a:ext uri="{FF2B5EF4-FFF2-40B4-BE49-F238E27FC236}">
                <a16:creationId xmlns:a16="http://schemas.microsoft.com/office/drawing/2014/main" id="{A7634105-2A70-4A3C-B878-04D7F0FFE895}"/>
              </a:ext>
            </a:extLst>
          </p:cNvPr>
          <p:cNvSpPr txBox="1">
            <a:spLocks/>
          </p:cNvSpPr>
          <p:nvPr/>
        </p:nvSpPr>
        <p:spPr bwMode="auto">
          <a:xfrm>
            <a:off x="2171700" y="1571626"/>
            <a:ext cx="7734300" cy="4067175"/>
          </a:xfrm>
          <a:prstGeom prst="rect">
            <a:avLst/>
          </a:prstGeom>
          <a:noFill/>
          <a:ln>
            <a:noFill/>
          </a:ln>
        </p:spPr>
        <p:txBody>
          <a:bodyPr/>
          <a:lstStyle>
            <a:lvl1pPr marL="342900" indent="-342900" defTabSz="457200">
              <a:spcBef>
                <a:spcPts val="600"/>
              </a:spcBef>
              <a:buSzPct val="30000"/>
              <a:buFont typeface=".AppleSystemUIFont" charset="-120"/>
              <a:buChar char=" "/>
              <a:defRPr sz="1600">
                <a:solidFill>
                  <a:schemeClr val="tx1"/>
                </a:solidFill>
                <a:latin typeface="Arial" charset="0"/>
              </a:defRPr>
            </a:lvl1pPr>
            <a:lvl2pPr marL="742950" indent="-285750" defTabSz="457200">
              <a:spcBef>
                <a:spcPts val="600"/>
              </a:spcBef>
              <a:buClr>
                <a:schemeClr val="accent1"/>
              </a:buClr>
              <a:buSzPct val="100000"/>
              <a:buFont typeface="Calibri" charset="0"/>
              <a:buChar char="•"/>
              <a:defRPr sz="1600">
                <a:solidFill>
                  <a:schemeClr val="tx1"/>
                </a:solidFill>
                <a:latin typeface="Arial" charset="0"/>
              </a:defRPr>
            </a:lvl2pPr>
            <a:lvl3pPr marL="1143000" indent="-228600" defTabSz="457200">
              <a:spcBef>
                <a:spcPts val="600"/>
              </a:spcBef>
              <a:buFont typeface="Calibri" charset="0"/>
              <a:buChar char="–"/>
              <a:defRPr sz="1400">
                <a:solidFill>
                  <a:schemeClr val="tx1"/>
                </a:solidFill>
                <a:latin typeface="Arial" charset="0"/>
              </a:defRPr>
            </a:lvl3pPr>
            <a:lvl4pPr marL="1600200" indent="-228600" defTabSz="457200">
              <a:spcBef>
                <a:spcPts val="600"/>
              </a:spcBef>
              <a:buFont typeface="Calibri" charset="0"/>
              <a:buChar char="–"/>
              <a:defRPr sz="1400">
                <a:solidFill>
                  <a:schemeClr val="tx1"/>
                </a:solidFill>
                <a:latin typeface="Arial" charset="0"/>
              </a:defRPr>
            </a:lvl4pPr>
            <a:lvl5pPr marL="2057400" indent="-228600" defTabSz="457200">
              <a:spcBef>
                <a:spcPts val="600"/>
              </a:spcBef>
              <a:buFont typeface="Calibri" charset="0"/>
              <a:buChar char="-"/>
              <a:defRPr sz="1400">
                <a:solidFill>
                  <a:schemeClr val="tx1"/>
                </a:solidFill>
                <a:latin typeface="Arial" charset="0"/>
              </a:defRPr>
            </a:lvl5pPr>
            <a:lvl6pPr marL="2514600" indent="-228600" defTabSz="457200" eaLnBrk="0" fontAlgn="base" hangingPunct="0">
              <a:spcBef>
                <a:spcPts val="600"/>
              </a:spcBef>
              <a:spcAft>
                <a:spcPct val="0"/>
              </a:spcAft>
              <a:buFont typeface="Calibri" charset="0"/>
              <a:buChar char="-"/>
              <a:defRPr sz="1400">
                <a:solidFill>
                  <a:schemeClr val="tx1"/>
                </a:solidFill>
                <a:latin typeface="Arial" charset="0"/>
              </a:defRPr>
            </a:lvl6pPr>
            <a:lvl7pPr marL="2971800" indent="-228600" defTabSz="457200" eaLnBrk="0" fontAlgn="base" hangingPunct="0">
              <a:spcBef>
                <a:spcPts val="600"/>
              </a:spcBef>
              <a:spcAft>
                <a:spcPct val="0"/>
              </a:spcAft>
              <a:buFont typeface="Calibri" charset="0"/>
              <a:buChar char="-"/>
              <a:defRPr sz="1400">
                <a:solidFill>
                  <a:schemeClr val="tx1"/>
                </a:solidFill>
                <a:latin typeface="Arial" charset="0"/>
              </a:defRPr>
            </a:lvl7pPr>
            <a:lvl8pPr marL="3429000" indent="-228600" defTabSz="457200" eaLnBrk="0" fontAlgn="base" hangingPunct="0">
              <a:spcBef>
                <a:spcPts val="600"/>
              </a:spcBef>
              <a:spcAft>
                <a:spcPct val="0"/>
              </a:spcAft>
              <a:buFont typeface="Calibri" charset="0"/>
              <a:buChar char="-"/>
              <a:defRPr sz="1400">
                <a:solidFill>
                  <a:schemeClr val="tx1"/>
                </a:solidFill>
                <a:latin typeface="Arial" charset="0"/>
              </a:defRPr>
            </a:lvl8pPr>
            <a:lvl9pPr marL="3886200" indent="-228600" defTabSz="457200" eaLnBrk="0" fontAlgn="base" hangingPunct="0">
              <a:spcBef>
                <a:spcPts val="600"/>
              </a:spcBef>
              <a:spcAft>
                <a:spcPct val="0"/>
              </a:spcAft>
              <a:buFont typeface="Calibri" charset="0"/>
              <a:buChar char="-"/>
              <a:defRPr sz="1400">
                <a:solidFill>
                  <a:schemeClr val="tx1"/>
                </a:solidFill>
                <a:latin typeface="Arial" charset="0"/>
              </a:defRPr>
            </a:lvl9pPr>
          </a:lstStyle>
          <a:p>
            <a:pPr marL="342900" lvl="1" indent="-342900" eaLnBrk="1" hangingPunct="1">
              <a:spcBef>
                <a:spcPct val="20000"/>
              </a:spcBef>
              <a:buClr>
                <a:schemeClr val="tx1"/>
              </a:buClr>
              <a:buSzTx/>
              <a:buFont typeface="Wingdings" charset="2"/>
              <a:buChar char="ü"/>
              <a:defRPr/>
            </a:pPr>
            <a:r>
              <a:rPr lang="en-US" altLang="en-US" sz="2500" dirty="0">
                <a:solidFill>
                  <a:schemeClr val="accent1"/>
                </a:solidFill>
                <a:ea typeface="ＭＳ Ｐゴシック" charset="-128"/>
                <a:cs typeface="Arial" charset="0"/>
              </a:rPr>
              <a:t>Knowing what you need as a </a:t>
            </a:r>
            <a:r>
              <a:rPr lang="en-US" altLang="en-US" sz="2500" b="1" i="1" dirty="0">
                <a:solidFill>
                  <a:schemeClr val="accent3"/>
                </a:solidFill>
                <a:ea typeface="MS PGothic" charset="-128"/>
              </a:rPr>
              <a:t>human being</a:t>
            </a:r>
            <a:r>
              <a:rPr lang="en-US" altLang="en-US" sz="2500" b="1" dirty="0">
                <a:solidFill>
                  <a:schemeClr val="accent3"/>
                </a:solidFill>
                <a:ea typeface="MS PGothic" charset="-128"/>
              </a:rPr>
              <a:t> </a:t>
            </a:r>
            <a:r>
              <a:rPr lang="en-US" altLang="en-US" sz="2500" dirty="0">
                <a:solidFill>
                  <a:schemeClr val="accent1"/>
                </a:solidFill>
                <a:ea typeface="MS PGothic" charset="-128"/>
              </a:rPr>
              <a:t>and what you need to accomplish as a</a:t>
            </a:r>
            <a:r>
              <a:rPr lang="en-US" altLang="en-US" sz="2500" i="1" dirty="0">
                <a:solidFill>
                  <a:schemeClr val="accent1"/>
                </a:solidFill>
                <a:ea typeface="MS PGothic" charset="-128"/>
              </a:rPr>
              <a:t> </a:t>
            </a:r>
            <a:r>
              <a:rPr lang="en-US" altLang="en-US" sz="2500" b="1" i="1" dirty="0">
                <a:solidFill>
                  <a:schemeClr val="accent3"/>
                </a:solidFill>
                <a:ea typeface="MS PGothic" charset="-128"/>
              </a:rPr>
              <a:t>researcher</a:t>
            </a:r>
            <a:r>
              <a:rPr lang="en-US" altLang="en-US" sz="2500" b="1" i="1" dirty="0">
                <a:solidFill>
                  <a:schemeClr val="accent1"/>
                </a:solidFill>
                <a:ea typeface="MS PGothic" charset="-128"/>
              </a:rPr>
              <a:t> </a:t>
            </a:r>
            <a:r>
              <a:rPr lang="en-US" altLang="en-US" sz="2500" dirty="0">
                <a:solidFill>
                  <a:schemeClr val="accent1"/>
                </a:solidFill>
                <a:ea typeface="MS PGothic" charset="-128"/>
              </a:rPr>
              <a:t>and </a:t>
            </a:r>
            <a:r>
              <a:rPr lang="en-US" altLang="en-US" sz="2500" b="1" i="1" dirty="0">
                <a:solidFill>
                  <a:schemeClr val="accent3"/>
                </a:solidFill>
                <a:ea typeface="MS PGothic" charset="-128"/>
              </a:rPr>
              <a:t>writer</a:t>
            </a:r>
          </a:p>
          <a:p>
            <a:pPr marL="342900" lvl="1" indent="-342900" eaLnBrk="1" hangingPunct="1">
              <a:spcBef>
                <a:spcPct val="20000"/>
              </a:spcBef>
              <a:buClr>
                <a:schemeClr val="tx1"/>
              </a:buClr>
              <a:buSzTx/>
              <a:buFont typeface="Wingdings" charset="2"/>
              <a:buChar char="ü"/>
              <a:defRPr/>
            </a:pPr>
            <a:r>
              <a:rPr lang="en-US" altLang="en-US" sz="2500" dirty="0">
                <a:solidFill>
                  <a:schemeClr val="accent1"/>
                </a:solidFill>
                <a:ea typeface="MS PGothic" charset="-128"/>
              </a:rPr>
              <a:t>Creating a </a:t>
            </a:r>
            <a:r>
              <a:rPr lang="en-US" altLang="en-US" sz="2500" b="1" i="1" dirty="0">
                <a:solidFill>
                  <a:schemeClr val="accent3"/>
                </a:solidFill>
                <a:ea typeface="MS PGothic" charset="-128"/>
              </a:rPr>
              <a:t>realistic plan </a:t>
            </a:r>
            <a:r>
              <a:rPr lang="en-US" altLang="en-US" sz="2500" dirty="0">
                <a:solidFill>
                  <a:schemeClr val="accent1"/>
                </a:solidFill>
                <a:ea typeface="MS PGothic" charset="-128"/>
              </a:rPr>
              <a:t>to meet ALL of your needs</a:t>
            </a:r>
          </a:p>
          <a:p>
            <a:pPr marL="342900" lvl="1" indent="-342900" eaLnBrk="1" hangingPunct="1">
              <a:spcBef>
                <a:spcPct val="20000"/>
              </a:spcBef>
              <a:buClr>
                <a:schemeClr val="tx1"/>
              </a:buClr>
              <a:buSzTx/>
              <a:buFont typeface="Wingdings" charset="2"/>
              <a:buChar char="ü"/>
              <a:defRPr/>
            </a:pPr>
            <a:r>
              <a:rPr lang="en-US" altLang="en-US" sz="2500" dirty="0">
                <a:solidFill>
                  <a:schemeClr val="accent1"/>
                </a:solidFill>
                <a:ea typeface="MS PGothic" charset="-128"/>
              </a:rPr>
              <a:t>Building and/or connecting with the type of </a:t>
            </a:r>
            <a:r>
              <a:rPr lang="en-US" altLang="en-US" sz="2500" b="1" i="1" dirty="0">
                <a:solidFill>
                  <a:schemeClr val="accent3"/>
                </a:solidFill>
                <a:ea typeface="MS PGothic" charset="-128"/>
              </a:rPr>
              <a:t>support</a:t>
            </a:r>
            <a:r>
              <a:rPr lang="en-US" altLang="en-US" sz="2500" dirty="0">
                <a:solidFill>
                  <a:schemeClr val="accent1"/>
                </a:solidFill>
                <a:ea typeface="MS PGothic" charset="-128"/>
              </a:rPr>
              <a:t> and </a:t>
            </a:r>
            <a:r>
              <a:rPr lang="en-US" altLang="en-US" sz="2500" b="1" i="1" dirty="0">
                <a:solidFill>
                  <a:schemeClr val="accent3"/>
                </a:solidFill>
                <a:ea typeface="MS PGothic" charset="-128"/>
              </a:rPr>
              <a:t>accountability</a:t>
            </a:r>
            <a:r>
              <a:rPr lang="en-US" altLang="en-US" sz="2500" b="1" i="1" dirty="0">
                <a:solidFill>
                  <a:schemeClr val="accent1"/>
                </a:solidFill>
                <a:ea typeface="MS PGothic" charset="-128"/>
              </a:rPr>
              <a:t> </a:t>
            </a:r>
            <a:r>
              <a:rPr lang="en-US" altLang="en-US" sz="2500" dirty="0">
                <a:solidFill>
                  <a:schemeClr val="accent1"/>
                </a:solidFill>
                <a:ea typeface="MS PGothic" charset="-128"/>
              </a:rPr>
              <a:t>that will sustain and motivate you through the ups and downs of the semester</a:t>
            </a:r>
          </a:p>
        </p:txBody>
      </p:sp>
      <p:sp>
        <p:nvSpPr>
          <p:cNvPr id="4" name="Rectangle 3">
            <a:extLst>
              <a:ext uri="{FF2B5EF4-FFF2-40B4-BE49-F238E27FC236}">
                <a16:creationId xmlns:a16="http://schemas.microsoft.com/office/drawing/2014/main" id="{DAD15C18-1BDB-43A9-958E-DE9947970B9F}"/>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6" name="TextBox 5">
            <a:extLst>
              <a:ext uri="{FF2B5EF4-FFF2-40B4-BE49-F238E27FC236}">
                <a16:creationId xmlns:a16="http://schemas.microsoft.com/office/drawing/2014/main" id="{6C6268C4-8BBB-4C6D-B4A7-AB04CF685A6F}"/>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7" name="Rectangle 6">
            <a:extLst>
              <a:ext uri="{FF2B5EF4-FFF2-40B4-BE49-F238E27FC236}">
                <a16:creationId xmlns:a16="http://schemas.microsoft.com/office/drawing/2014/main" id="{F0F72DA1-771F-4491-AE39-1D52700E66B9}"/>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1148211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a:extLst>
              <a:ext uri="{FF2B5EF4-FFF2-40B4-BE49-F238E27FC236}">
                <a16:creationId xmlns:a16="http://schemas.microsoft.com/office/drawing/2014/main" id="{6B57FE96-6D75-4264-B53F-5C7EF64CB3C8}"/>
              </a:ext>
            </a:extLst>
          </p:cNvPr>
          <p:cNvSpPr>
            <a:spLocks noGrp="1"/>
          </p:cNvSpPr>
          <p:nvPr>
            <p:ph type="title"/>
          </p:nvPr>
        </p:nvSpPr>
        <p:spPr>
          <a:xfrm>
            <a:off x="2286000" y="2070100"/>
            <a:ext cx="7651750" cy="2952750"/>
          </a:xfrm>
          <a:ln>
            <a:headEnd/>
            <a:tailEnd/>
          </a:ln>
        </p:spPr>
        <p:txBody>
          <a:bodyPr/>
          <a:lstStyle/>
          <a:p>
            <a:pPr algn="ctr" eaLnBrk="1" hangingPunct="1"/>
            <a:r>
              <a:rPr lang="en-US" altLang="en-US" b="1" dirty="0">
                <a:latin typeface="Arial Regular"/>
              </a:rPr>
              <a:t>Creating your strategic plan</a:t>
            </a:r>
          </a:p>
        </p:txBody>
      </p:sp>
      <p:sp>
        <p:nvSpPr>
          <p:cNvPr id="3" name="Rectangle 2">
            <a:extLst>
              <a:ext uri="{FF2B5EF4-FFF2-40B4-BE49-F238E27FC236}">
                <a16:creationId xmlns:a16="http://schemas.microsoft.com/office/drawing/2014/main" id="{8BFA9F07-3488-4F0F-9736-E97174E8BF97}"/>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4" name="TextBox 3">
            <a:extLst>
              <a:ext uri="{FF2B5EF4-FFF2-40B4-BE49-F238E27FC236}">
                <a16:creationId xmlns:a16="http://schemas.microsoft.com/office/drawing/2014/main" id="{CAC33592-569C-41E2-8657-3CE35794AACC}"/>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schemeClr val="bg1"/>
                </a:solidFill>
                <a:effectLst/>
                <a:uLnTx/>
                <a:uFillTx/>
                <a:latin typeface="Myriad Pro"/>
                <a:ea typeface="+mn-ea"/>
              </a:rPr>
              <a:t>LUC Center for Faculty Excellence</a:t>
            </a:r>
          </a:p>
        </p:txBody>
      </p:sp>
      <p:sp>
        <p:nvSpPr>
          <p:cNvPr id="5" name="Rectangle 4">
            <a:extLst>
              <a:ext uri="{FF2B5EF4-FFF2-40B4-BE49-F238E27FC236}">
                <a16:creationId xmlns:a16="http://schemas.microsoft.com/office/drawing/2014/main" id="{D809B7FC-5697-48CD-8182-4248F726F43F}"/>
              </a:ext>
            </a:extLst>
          </p:cNvPr>
          <p:cNvSpPr/>
          <p:nvPr/>
        </p:nvSpPr>
        <p:spPr>
          <a:xfrm>
            <a:off x="286327" y="6188364"/>
            <a:ext cx="2641600" cy="669636"/>
          </a:xfrm>
          <a:prstGeom prst="rect">
            <a:avLst/>
          </a:prstGeom>
          <a:solidFill>
            <a:srgbClr val="626797"/>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3109051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244EDF3C-D632-4B02-8CCB-CC9F1DCF1197}"/>
              </a:ext>
            </a:extLst>
          </p:cNvPr>
          <p:cNvSpPr txBox="1">
            <a:spLocks/>
          </p:cNvSpPr>
          <p:nvPr/>
        </p:nvSpPr>
        <p:spPr bwMode="auto">
          <a:xfrm>
            <a:off x="3113089" y="509588"/>
            <a:ext cx="550862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The planning process</a:t>
            </a:r>
          </a:p>
        </p:txBody>
      </p:sp>
      <p:pic>
        <p:nvPicPr>
          <p:cNvPr id="5" name="Diagram 4">
            <a:extLst>
              <a:ext uri="{FF2B5EF4-FFF2-40B4-BE49-F238E27FC236}">
                <a16:creationId xmlns:a16="http://schemas.microsoft.com/office/drawing/2014/main" id="{6F183215-B1AA-4954-93A9-0BD7BDA8614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676400"/>
            <a:ext cx="8686800" cy="3289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82A6680B-661D-4A0B-AF73-7D292C532811}"/>
              </a:ext>
            </a:extLst>
          </p:cNvPr>
          <p:cNvSpPr txBox="1">
            <a:spLocks noChangeArrowheads="1"/>
          </p:cNvSpPr>
          <p:nvPr/>
        </p:nvSpPr>
        <p:spPr bwMode="auto">
          <a:xfrm>
            <a:off x="2057400" y="5410201"/>
            <a:ext cx="8077200" cy="461963"/>
          </a:xfrm>
          <a:prstGeom prst="rect">
            <a:avLst/>
          </a:prstGeom>
          <a:no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defRPr/>
            </a:pPr>
            <a:r>
              <a:rPr lang="en-US" altLang="en-US" sz="2400" dirty="0">
                <a:latin typeface="Georgia" charset="0"/>
                <a:ea typeface="Georgia" charset="0"/>
                <a:cs typeface="Georgia" charset="0"/>
              </a:rPr>
              <a:t>It requires knowing </a:t>
            </a:r>
            <a:r>
              <a:rPr lang="en-US" altLang="en-US" sz="2400" b="1" dirty="0">
                <a:solidFill>
                  <a:schemeClr val="accent1"/>
                </a:solidFill>
                <a:latin typeface="Georgia" charset="0"/>
                <a:ea typeface="Georgia" charset="0"/>
                <a:cs typeface="Georgia" charset="0"/>
              </a:rPr>
              <a:t>WHAT</a:t>
            </a:r>
            <a:r>
              <a:rPr lang="en-US" altLang="en-US" sz="2400" dirty="0">
                <a:latin typeface="Georgia" charset="0"/>
                <a:ea typeface="Georgia" charset="0"/>
                <a:cs typeface="Georgia" charset="0"/>
              </a:rPr>
              <a:t>, </a:t>
            </a:r>
            <a:r>
              <a:rPr lang="en-US" altLang="en-US" sz="2400" b="1" dirty="0">
                <a:solidFill>
                  <a:schemeClr val="accent2"/>
                </a:solidFill>
                <a:latin typeface="Georgia" charset="0"/>
                <a:ea typeface="Georgia" charset="0"/>
                <a:cs typeface="Georgia" charset="0"/>
              </a:rPr>
              <a:t>HOW</a:t>
            </a:r>
            <a:r>
              <a:rPr lang="en-US" altLang="en-US" sz="2400" dirty="0">
                <a:latin typeface="Georgia" charset="0"/>
                <a:ea typeface="Georgia" charset="0"/>
                <a:cs typeface="Georgia" charset="0"/>
              </a:rPr>
              <a:t>, and </a:t>
            </a:r>
            <a:r>
              <a:rPr lang="en-US" altLang="en-US" sz="2400" b="1" dirty="0">
                <a:solidFill>
                  <a:schemeClr val="accent5"/>
                </a:solidFill>
                <a:latin typeface="Georgia" charset="0"/>
                <a:ea typeface="Georgia" charset="0"/>
                <a:cs typeface="Georgia" charset="0"/>
              </a:rPr>
              <a:t>WHEN</a:t>
            </a:r>
          </a:p>
        </p:txBody>
      </p:sp>
      <p:sp>
        <p:nvSpPr>
          <p:cNvPr id="7" name="Rectangle 6">
            <a:extLst>
              <a:ext uri="{FF2B5EF4-FFF2-40B4-BE49-F238E27FC236}">
                <a16:creationId xmlns:a16="http://schemas.microsoft.com/office/drawing/2014/main" id="{6176D009-3242-483B-9217-C718D98F3CDA}"/>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8" name="TextBox 7">
            <a:extLst>
              <a:ext uri="{FF2B5EF4-FFF2-40B4-BE49-F238E27FC236}">
                <a16:creationId xmlns:a16="http://schemas.microsoft.com/office/drawing/2014/main" id="{E7A7AB8E-D69F-4122-B136-BF77F8D1D08D}"/>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9" name="Rectangle 8">
            <a:extLst>
              <a:ext uri="{FF2B5EF4-FFF2-40B4-BE49-F238E27FC236}">
                <a16:creationId xmlns:a16="http://schemas.microsoft.com/office/drawing/2014/main" id="{E14FEBD3-5F75-453B-A706-75996859EEA1}"/>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469220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7BD7AC62-DDD1-4444-85E9-75C4BD846873}"/>
              </a:ext>
            </a:extLst>
          </p:cNvPr>
          <p:cNvSpPr txBox="1">
            <a:spLocks/>
          </p:cNvSpPr>
          <p:nvPr/>
        </p:nvSpPr>
        <p:spPr bwMode="auto">
          <a:xfrm>
            <a:off x="2947989" y="381000"/>
            <a:ext cx="6181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SzPct val="30000"/>
              <a:buFont typeface=".AppleSystemUIFont"/>
              <a:buChar char=" "/>
              <a:defRPr sz="1600">
                <a:solidFill>
                  <a:schemeClr val="tx1"/>
                </a:solidFill>
                <a:latin typeface="Arial" panose="020B0604020202020204" pitchFamily="34" charset="0"/>
              </a:defRPr>
            </a:lvl1pPr>
            <a:lvl2pPr marL="742950" indent="-285750"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algn="ctr" eaLnBrk="1" hangingPunct="1">
              <a:spcBef>
                <a:spcPct val="0"/>
              </a:spcBef>
              <a:buSzTx/>
              <a:buFontTx/>
              <a:buNone/>
            </a:pPr>
            <a:r>
              <a:rPr lang="en-US" altLang="en-US" sz="2800">
                <a:latin typeface="Georgia" panose="02040502050405020303" pitchFamily="18" charset="0"/>
              </a:rPr>
              <a:t>Step #1: Identify Your Goals </a:t>
            </a:r>
            <a:br>
              <a:rPr lang="en-US" altLang="en-US" sz="2800">
                <a:latin typeface="Georgia" panose="02040502050405020303" pitchFamily="18" charset="0"/>
              </a:rPr>
            </a:br>
            <a:r>
              <a:rPr lang="en-US" altLang="en-US" sz="2800">
                <a:latin typeface="Georgia" panose="02040502050405020303" pitchFamily="18" charset="0"/>
              </a:rPr>
              <a:t>(5 Minutes)</a:t>
            </a:r>
          </a:p>
        </p:txBody>
      </p:sp>
      <p:sp>
        <p:nvSpPr>
          <p:cNvPr id="45058" name="Subtitle 4">
            <a:extLst>
              <a:ext uri="{FF2B5EF4-FFF2-40B4-BE49-F238E27FC236}">
                <a16:creationId xmlns:a16="http://schemas.microsoft.com/office/drawing/2014/main" id="{635C75EA-2BB2-459B-9581-EDED51BF4EFC}"/>
              </a:ext>
            </a:extLst>
          </p:cNvPr>
          <p:cNvSpPr txBox="1">
            <a:spLocks/>
          </p:cNvSpPr>
          <p:nvPr/>
        </p:nvSpPr>
        <p:spPr bwMode="auto">
          <a:xfrm>
            <a:off x="2171700" y="1571626"/>
            <a:ext cx="77343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600"/>
              </a:spcBef>
              <a:buSzPct val="30000"/>
              <a:buFont typeface=".AppleSystemUIFont"/>
              <a:buChar char=" "/>
              <a:defRPr sz="1600">
                <a:solidFill>
                  <a:schemeClr val="tx1"/>
                </a:solidFill>
                <a:latin typeface="Arial" panose="020B0604020202020204" pitchFamily="34" charset="0"/>
              </a:defRPr>
            </a:lvl1pPr>
            <a:lvl2pPr defTabSz="457200">
              <a:spcBef>
                <a:spcPts val="600"/>
              </a:spcBef>
              <a:buClr>
                <a:schemeClr val="accent1"/>
              </a:buClr>
              <a:buSzPct val="100000"/>
              <a:buFont typeface="Calibri" panose="020F0502020204030204" pitchFamily="34" charset="0"/>
              <a:buChar char="•"/>
              <a:defRPr sz="1600">
                <a:solidFill>
                  <a:schemeClr val="tx1"/>
                </a:solidFill>
                <a:latin typeface="Arial" panose="020B0604020202020204" pitchFamily="34" charset="0"/>
              </a:defRPr>
            </a:lvl2pPr>
            <a:lvl3pPr marL="11430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3pPr>
            <a:lvl4pPr marL="16002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4pPr>
            <a:lvl5pPr marL="2057400" indent="-228600" defTabSz="457200">
              <a:spcBef>
                <a:spcPts val="600"/>
              </a:spcBef>
              <a:buFont typeface="Calibri" panose="020F050202020403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ts val="600"/>
              </a:spcBef>
              <a:spcAft>
                <a:spcPct val="0"/>
              </a:spcAft>
              <a:buFont typeface="Calibri" panose="020F0502020204030204" pitchFamily="34" charset="0"/>
              <a:buChar char="-"/>
              <a:defRPr sz="1400">
                <a:solidFill>
                  <a:schemeClr val="tx1"/>
                </a:solidFill>
                <a:latin typeface="Arial" panose="020B0604020202020204" pitchFamily="34" charset="0"/>
              </a:defRPr>
            </a:lvl9pPr>
          </a:lstStyle>
          <a:p>
            <a:pPr marL="0" lvl="1" eaLnBrk="1" hangingPunct="1">
              <a:spcBef>
                <a:spcPct val="20000"/>
              </a:spcBef>
              <a:buClrTx/>
              <a:buSzTx/>
              <a:buFont typeface="Calibri" panose="020F0502020204030204" pitchFamily="34" charset="0"/>
              <a:buNone/>
            </a:pPr>
            <a:r>
              <a:rPr lang="en-US" altLang="en-US" sz="2500" b="1">
                <a:solidFill>
                  <a:srgbClr val="595E93"/>
                </a:solidFill>
                <a:cs typeface="Arial" panose="020B0604020202020204" pitchFamily="34" charset="0"/>
              </a:rPr>
              <a:t>Project Goals:</a:t>
            </a:r>
          </a:p>
          <a:p>
            <a:pPr marL="0" lvl="1" eaLnBrk="1" hangingPunct="1">
              <a:spcBef>
                <a:spcPct val="20000"/>
              </a:spcBef>
              <a:buClr>
                <a:schemeClr val="tx1"/>
              </a:buClr>
              <a:buSzTx/>
              <a:buFont typeface="Georgia" panose="02040502050405020303" pitchFamily="18" charset="0"/>
              <a:buAutoNum type="arabicPeriod"/>
            </a:pPr>
            <a:r>
              <a:rPr lang="en-US" altLang="en-US" sz="2500">
                <a:solidFill>
                  <a:schemeClr val="accent1"/>
                </a:solidFill>
                <a:cs typeface="Arial" panose="020B0604020202020204" pitchFamily="34" charset="0"/>
              </a:rPr>
              <a:t>_______________________________________</a:t>
            </a:r>
          </a:p>
          <a:p>
            <a:pPr marL="0" lvl="1" eaLnBrk="1" hangingPunct="1">
              <a:spcBef>
                <a:spcPct val="20000"/>
              </a:spcBef>
              <a:buClr>
                <a:schemeClr val="tx1"/>
              </a:buClr>
              <a:buSzTx/>
              <a:buFont typeface="Georgia" panose="02040502050405020303" pitchFamily="18" charset="0"/>
              <a:buAutoNum type="arabicPeriod"/>
            </a:pPr>
            <a:r>
              <a:rPr lang="en-US" altLang="en-US" sz="2500">
                <a:solidFill>
                  <a:schemeClr val="accent1"/>
                </a:solidFill>
                <a:cs typeface="Arial" panose="020B0604020202020204" pitchFamily="34" charset="0"/>
              </a:rPr>
              <a:t>_______________________________________</a:t>
            </a:r>
          </a:p>
          <a:p>
            <a:pPr marL="0" lvl="1" eaLnBrk="1" hangingPunct="1">
              <a:spcBef>
                <a:spcPct val="20000"/>
              </a:spcBef>
              <a:buClr>
                <a:schemeClr val="tx1"/>
              </a:buClr>
              <a:buSzTx/>
              <a:buFont typeface="Georgia" panose="02040502050405020303" pitchFamily="18" charset="0"/>
              <a:buAutoNum type="arabicPeriod"/>
            </a:pPr>
            <a:r>
              <a:rPr lang="en-US" altLang="en-US" sz="2500">
                <a:solidFill>
                  <a:schemeClr val="accent1"/>
                </a:solidFill>
                <a:cs typeface="Arial" panose="020B0604020202020204" pitchFamily="34" charset="0"/>
              </a:rPr>
              <a:t>_______________________________________</a:t>
            </a:r>
          </a:p>
          <a:p>
            <a:pPr marL="0" lvl="1" eaLnBrk="1" hangingPunct="1">
              <a:spcBef>
                <a:spcPct val="20000"/>
              </a:spcBef>
              <a:buClrTx/>
              <a:buSzTx/>
              <a:buFont typeface="Georgia" panose="02040502050405020303" pitchFamily="18" charset="0"/>
              <a:buAutoNum type="arabicPeriod"/>
            </a:pPr>
            <a:endParaRPr lang="en-US" altLang="en-US" sz="2500">
              <a:solidFill>
                <a:schemeClr val="accent1"/>
              </a:solidFill>
              <a:cs typeface="Arial" panose="020B0604020202020204" pitchFamily="34" charset="0"/>
            </a:endParaRPr>
          </a:p>
          <a:p>
            <a:pPr marL="0" lvl="1" eaLnBrk="1" hangingPunct="1">
              <a:spcBef>
                <a:spcPct val="20000"/>
              </a:spcBef>
              <a:buClrTx/>
              <a:buSzTx/>
              <a:buFont typeface="Calibri" panose="020F0502020204030204" pitchFamily="34" charset="0"/>
              <a:buNone/>
            </a:pPr>
            <a:r>
              <a:rPr lang="en-US" altLang="en-US" sz="2500" b="1">
                <a:solidFill>
                  <a:srgbClr val="595E93"/>
                </a:solidFill>
                <a:cs typeface="Arial" panose="020B0604020202020204" pitchFamily="34" charset="0"/>
              </a:rPr>
              <a:t>Personal Goals:</a:t>
            </a:r>
          </a:p>
          <a:p>
            <a:pPr marL="0" lvl="1" eaLnBrk="1" hangingPunct="1">
              <a:spcBef>
                <a:spcPct val="20000"/>
              </a:spcBef>
              <a:buClr>
                <a:schemeClr val="tx1"/>
              </a:buClr>
              <a:buSzTx/>
              <a:buFont typeface="Georgia" panose="02040502050405020303" pitchFamily="18" charset="0"/>
              <a:buAutoNum type="arabicPeriod"/>
            </a:pPr>
            <a:r>
              <a:rPr lang="en-US" altLang="en-US" sz="2500">
                <a:solidFill>
                  <a:schemeClr val="accent1"/>
                </a:solidFill>
                <a:cs typeface="Arial" panose="020B0604020202020204" pitchFamily="34" charset="0"/>
              </a:rPr>
              <a:t>_______________________________________</a:t>
            </a:r>
          </a:p>
          <a:p>
            <a:pPr marL="0" lvl="1" eaLnBrk="1" hangingPunct="1">
              <a:spcBef>
                <a:spcPct val="20000"/>
              </a:spcBef>
              <a:buClr>
                <a:schemeClr val="tx1"/>
              </a:buClr>
              <a:buSzTx/>
              <a:buFont typeface="Georgia" panose="02040502050405020303" pitchFamily="18" charset="0"/>
              <a:buAutoNum type="arabicPeriod"/>
            </a:pPr>
            <a:r>
              <a:rPr lang="en-US" altLang="en-US" sz="2500">
                <a:solidFill>
                  <a:schemeClr val="accent1"/>
                </a:solidFill>
                <a:cs typeface="Arial" panose="020B0604020202020204" pitchFamily="34" charset="0"/>
              </a:rPr>
              <a:t>_______________________________________</a:t>
            </a:r>
          </a:p>
          <a:p>
            <a:pPr marL="0" lvl="1" eaLnBrk="1" hangingPunct="1">
              <a:spcBef>
                <a:spcPct val="20000"/>
              </a:spcBef>
              <a:buClr>
                <a:schemeClr val="tx1"/>
              </a:buClr>
              <a:buSzTx/>
              <a:buFont typeface="Georgia" panose="02040502050405020303" pitchFamily="18" charset="0"/>
              <a:buAutoNum type="arabicPeriod"/>
            </a:pPr>
            <a:r>
              <a:rPr lang="en-US" altLang="en-US" sz="2500">
                <a:solidFill>
                  <a:schemeClr val="accent1"/>
                </a:solidFill>
                <a:cs typeface="Arial" panose="020B0604020202020204" pitchFamily="34" charset="0"/>
              </a:rPr>
              <a:t>_______________________________________</a:t>
            </a:r>
          </a:p>
          <a:p>
            <a:pPr marL="0" lvl="1" eaLnBrk="1" hangingPunct="1">
              <a:spcBef>
                <a:spcPct val="20000"/>
              </a:spcBef>
              <a:buClrTx/>
              <a:buSzTx/>
              <a:buFont typeface="Calibri" panose="020F0502020204030204" pitchFamily="34" charset="0"/>
              <a:buNone/>
            </a:pPr>
            <a:endParaRPr lang="en-US" altLang="en-US" sz="2500">
              <a:solidFill>
                <a:schemeClr val="accent1"/>
              </a:solidFill>
            </a:endParaRPr>
          </a:p>
        </p:txBody>
      </p:sp>
      <p:sp>
        <p:nvSpPr>
          <p:cNvPr id="4" name="Rectangle 3">
            <a:extLst>
              <a:ext uri="{FF2B5EF4-FFF2-40B4-BE49-F238E27FC236}">
                <a16:creationId xmlns:a16="http://schemas.microsoft.com/office/drawing/2014/main" id="{D47A334B-5536-4562-A2D9-AC7EEBF7D707}"/>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5" name="TextBox 4">
            <a:extLst>
              <a:ext uri="{FF2B5EF4-FFF2-40B4-BE49-F238E27FC236}">
                <a16:creationId xmlns:a16="http://schemas.microsoft.com/office/drawing/2014/main" id="{2FCD5953-62D6-4252-BB6A-B41B58585B84}"/>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6" name="Rectangle 5">
            <a:extLst>
              <a:ext uri="{FF2B5EF4-FFF2-40B4-BE49-F238E27FC236}">
                <a16:creationId xmlns:a16="http://schemas.microsoft.com/office/drawing/2014/main" id="{E44B177A-10ED-49EB-BEE1-6CCEC507E158}"/>
              </a:ext>
            </a:extLst>
          </p:cNvPr>
          <p:cNvSpPr/>
          <p:nvPr/>
        </p:nvSpPr>
        <p:spPr>
          <a:xfrm>
            <a:off x="286327" y="618836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Tree>
    <p:extLst>
      <p:ext uri="{BB962C8B-B14F-4D97-AF65-F5344CB8AC3E}">
        <p14:creationId xmlns:p14="http://schemas.microsoft.com/office/powerpoint/2010/main" val="335506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9335DE-620E-49AC-BC47-E5D47F72CB6C}"/>
              </a:ext>
            </a:extLst>
          </p:cNvPr>
          <p:cNvSpPr/>
          <p:nvPr/>
        </p:nvSpPr>
        <p:spPr>
          <a:xfrm>
            <a:off x="1524000" y="0"/>
            <a:ext cx="3500438"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algn="ctr">
              <a:spcAft>
                <a:spcPts val="1200"/>
              </a:spcAft>
              <a:defRPr/>
            </a:pPr>
            <a:endParaRPr lang="th-TH" sz="1600" dirty="0">
              <a:latin typeface="+mj-lt"/>
            </a:endParaRPr>
          </a:p>
        </p:txBody>
      </p:sp>
      <p:pic>
        <p:nvPicPr>
          <p:cNvPr id="47106" name="Picture 4">
            <a:extLst>
              <a:ext uri="{FF2B5EF4-FFF2-40B4-BE49-F238E27FC236}">
                <a16:creationId xmlns:a16="http://schemas.microsoft.com/office/drawing/2014/main" id="{8ACF494B-299B-4996-BB89-2190B2BEEA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6335714"/>
            <a:ext cx="162718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BA9F371A-3623-404E-9E6F-3D9C38FF53D4}"/>
              </a:ext>
            </a:extLst>
          </p:cNvPr>
          <p:cNvSpPr>
            <a:spLocks noGrp="1"/>
          </p:cNvSpPr>
          <p:nvPr>
            <p:ph type="title"/>
          </p:nvPr>
        </p:nvSpPr>
        <p:spPr>
          <a:xfrm>
            <a:off x="1935164" y="363538"/>
            <a:ext cx="2789237" cy="874712"/>
          </a:xfrm>
        </p:spPr>
        <p:txBody>
          <a:bodyPr/>
          <a:lstStyle/>
          <a:p>
            <a:pPr algn="l" eaLnBrk="1" hangingPunct="1"/>
            <a:r>
              <a:rPr lang="en-US" altLang="en-US">
                <a:solidFill>
                  <a:schemeClr val="tx1"/>
                </a:solidFill>
              </a:rPr>
              <a:t>Let’s pause</a:t>
            </a:r>
            <a:r>
              <a:rPr lang="mr-IN" altLang="en-US">
                <a:solidFill>
                  <a:schemeClr val="tx1"/>
                </a:solidFill>
              </a:rPr>
              <a:t>…</a:t>
            </a:r>
            <a:r>
              <a:rPr lang="en-US" altLang="en-US">
                <a:solidFill>
                  <a:schemeClr val="tx1"/>
                </a:solidFill>
              </a:rPr>
              <a:t>are your goals:</a:t>
            </a:r>
            <a:endParaRPr lang="th-TH" altLang="en-US">
              <a:solidFill>
                <a:schemeClr val="tx1"/>
              </a:solidFill>
            </a:endParaRPr>
          </a:p>
        </p:txBody>
      </p:sp>
      <p:sp>
        <p:nvSpPr>
          <p:cNvPr id="3" name="Content Placeholder 2">
            <a:extLst>
              <a:ext uri="{FF2B5EF4-FFF2-40B4-BE49-F238E27FC236}">
                <a16:creationId xmlns:a16="http://schemas.microsoft.com/office/drawing/2014/main" id="{8C7BA3D2-47EF-4F59-9542-338D91FE06E4}"/>
              </a:ext>
            </a:extLst>
          </p:cNvPr>
          <p:cNvSpPr txBox="1">
            <a:spLocks/>
          </p:cNvSpPr>
          <p:nvPr/>
        </p:nvSpPr>
        <p:spPr bwMode="auto">
          <a:xfrm>
            <a:off x="1906589" y="1965326"/>
            <a:ext cx="2593975" cy="3254375"/>
          </a:xfrm>
          <a:prstGeom prst="rect">
            <a:avLst/>
          </a:prstGeom>
          <a:noFill/>
          <a:ln>
            <a:noFill/>
          </a:ln>
        </p:spPr>
        <p:txBody>
          <a:bodyPr/>
          <a:lstStyle>
            <a:lvl1pPr marL="457200" indent="-457200">
              <a:defRPr sz="2400">
                <a:solidFill>
                  <a:schemeClr val="tx1"/>
                </a:solidFill>
                <a:latin typeface="Arial" charset="0"/>
                <a:ea typeface="ＭＳ Ｐゴシック" charset="0"/>
                <a:cs typeface="ＭＳ Ｐゴシック" charset="0"/>
              </a:defRPr>
            </a:lvl1pPr>
            <a:lvl2pPr marL="806450" indent="-4572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buClr>
                <a:schemeClr val="tx2"/>
              </a:buClr>
              <a:buSzPct val="70000"/>
              <a:buFont typeface="Wingdings" charset="0"/>
              <a:buNone/>
              <a:defRPr/>
            </a:pPr>
            <a:r>
              <a:rPr lang="en-US" sz="4000" b="1" dirty="0">
                <a:solidFill>
                  <a:schemeClr val="accent1"/>
                </a:solidFill>
                <a:latin typeface="+mn-lt"/>
                <a:cs typeface="Arial"/>
              </a:rPr>
              <a:t>S</a:t>
            </a:r>
            <a:r>
              <a:rPr lang="en-US" sz="3000" dirty="0">
                <a:latin typeface="+mn-lt"/>
                <a:cs typeface="Arial"/>
              </a:rPr>
              <a:t>pecific</a:t>
            </a:r>
          </a:p>
          <a:p>
            <a:pPr marL="0" indent="0">
              <a:buClr>
                <a:schemeClr val="tx2"/>
              </a:buClr>
              <a:buSzPct val="70000"/>
              <a:buFont typeface="Wingdings" charset="0"/>
              <a:buNone/>
              <a:defRPr/>
            </a:pPr>
            <a:r>
              <a:rPr lang="en-US" sz="4000" b="1" dirty="0">
                <a:solidFill>
                  <a:schemeClr val="accent1"/>
                </a:solidFill>
                <a:latin typeface="+mn-lt"/>
                <a:cs typeface="Arial"/>
              </a:rPr>
              <a:t>M</a:t>
            </a:r>
            <a:r>
              <a:rPr lang="en-US" sz="3000" dirty="0">
                <a:latin typeface="+mn-lt"/>
                <a:cs typeface="Arial"/>
              </a:rPr>
              <a:t>easurable</a:t>
            </a:r>
          </a:p>
          <a:p>
            <a:pPr marL="0" indent="0">
              <a:buClr>
                <a:schemeClr val="tx2"/>
              </a:buClr>
              <a:buSzPct val="70000"/>
              <a:buFont typeface="Wingdings" charset="0"/>
              <a:buNone/>
              <a:defRPr/>
            </a:pPr>
            <a:r>
              <a:rPr lang="en-US" sz="4000" b="1" dirty="0">
                <a:solidFill>
                  <a:schemeClr val="accent1"/>
                </a:solidFill>
                <a:latin typeface="+mn-lt"/>
                <a:cs typeface="Arial"/>
              </a:rPr>
              <a:t>A</a:t>
            </a:r>
            <a:r>
              <a:rPr lang="en-US" sz="3000" dirty="0">
                <a:latin typeface="+mn-lt"/>
                <a:cs typeface="Arial"/>
              </a:rPr>
              <a:t>ttractive</a:t>
            </a:r>
          </a:p>
          <a:p>
            <a:pPr marL="0" indent="0">
              <a:buClr>
                <a:schemeClr val="tx2"/>
              </a:buClr>
              <a:buSzPct val="70000"/>
              <a:buFont typeface="Wingdings" charset="0"/>
              <a:buNone/>
              <a:defRPr/>
            </a:pPr>
            <a:r>
              <a:rPr lang="en-US" sz="4000" b="1" dirty="0">
                <a:solidFill>
                  <a:schemeClr val="accent1"/>
                </a:solidFill>
                <a:latin typeface="+mn-lt"/>
                <a:cs typeface="Arial"/>
              </a:rPr>
              <a:t>R</a:t>
            </a:r>
            <a:r>
              <a:rPr lang="en-US" sz="3000" dirty="0">
                <a:latin typeface="+mn-lt"/>
                <a:cs typeface="Arial"/>
              </a:rPr>
              <a:t>ealistic</a:t>
            </a:r>
          </a:p>
          <a:p>
            <a:pPr marL="0" indent="0">
              <a:buClr>
                <a:schemeClr val="tx2"/>
              </a:buClr>
              <a:buSzPct val="70000"/>
              <a:buFont typeface="Wingdings" charset="0"/>
              <a:buNone/>
              <a:defRPr/>
            </a:pPr>
            <a:r>
              <a:rPr lang="en-US" sz="4000" b="1" dirty="0">
                <a:solidFill>
                  <a:schemeClr val="accent1"/>
                </a:solidFill>
                <a:latin typeface="+mn-lt"/>
                <a:cs typeface="Arial"/>
              </a:rPr>
              <a:t>T</a:t>
            </a:r>
            <a:r>
              <a:rPr lang="en-US" sz="3000" dirty="0">
                <a:latin typeface="+mn-lt"/>
                <a:cs typeface="Arial"/>
              </a:rPr>
              <a:t>ime-Framed</a:t>
            </a:r>
          </a:p>
        </p:txBody>
      </p:sp>
      <p:sp>
        <p:nvSpPr>
          <p:cNvPr id="6" name="Content Placeholder 2">
            <a:extLst>
              <a:ext uri="{FF2B5EF4-FFF2-40B4-BE49-F238E27FC236}">
                <a16:creationId xmlns:a16="http://schemas.microsoft.com/office/drawing/2014/main" id="{023E5735-7A6F-44DD-A9AC-6896C34040E5}"/>
              </a:ext>
            </a:extLst>
          </p:cNvPr>
          <p:cNvSpPr txBox="1">
            <a:spLocks/>
          </p:cNvSpPr>
          <p:nvPr/>
        </p:nvSpPr>
        <p:spPr bwMode="auto">
          <a:xfrm>
            <a:off x="5162550" y="471489"/>
            <a:ext cx="2889250" cy="657225"/>
          </a:xfrm>
          <a:prstGeom prst="rect">
            <a:avLst/>
          </a:prstGeom>
          <a:noFill/>
          <a:ln>
            <a:noFill/>
          </a:ln>
        </p:spPr>
        <p:txBody>
          <a:bodyPr/>
          <a:lstStyle>
            <a:lvl1pPr marL="457200" indent="-457200">
              <a:defRPr sz="2400">
                <a:solidFill>
                  <a:schemeClr val="tx1"/>
                </a:solidFill>
                <a:latin typeface="Arial" charset="0"/>
                <a:ea typeface="ＭＳ Ｐゴシック" charset="0"/>
                <a:cs typeface="ＭＳ Ｐゴシック" charset="0"/>
              </a:defRPr>
            </a:lvl1pPr>
            <a:lvl2pPr marL="806450" indent="-4572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ct val="20000"/>
              </a:spcBef>
              <a:buClr>
                <a:schemeClr val="tx2"/>
              </a:buClr>
              <a:buSzPct val="70000"/>
              <a:buFont typeface="Wingdings" charset="0"/>
              <a:buNone/>
              <a:defRPr/>
            </a:pPr>
            <a:r>
              <a:rPr lang="en-US" sz="2400" b="1" dirty="0">
                <a:solidFill>
                  <a:schemeClr val="bg1"/>
                </a:solidFill>
                <a:latin typeface="+mj-lt"/>
                <a:cs typeface="Arial"/>
              </a:rPr>
              <a:t>For example:</a:t>
            </a:r>
          </a:p>
        </p:txBody>
      </p:sp>
      <p:cxnSp>
        <p:nvCxnSpPr>
          <p:cNvPr id="18" name="Straight Connector 17">
            <a:extLst>
              <a:ext uri="{FF2B5EF4-FFF2-40B4-BE49-F238E27FC236}">
                <a16:creationId xmlns:a16="http://schemas.microsoft.com/office/drawing/2014/main" id="{1BF59082-8317-4715-A732-75A5B3F47F8E}"/>
              </a:ext>
            </a:extLst>
          </p:cNvPr>
          <p:cNvCxnSpPr/>
          <p:nvPr/>
        </p:nvCxnSpPr>
        <p:spPr>
          <a:xfrm flipH="1">
            <a:off x="1935164" y="1560513"/>
            <a:ext cx="2536825" cy="0"/>
          </a:xfrm>
          <a:prstGeom prst="line">
            <a:avLst/>
          </a:prstGeom>
          <a:ln w="12700" cap="flat">
            <a:solidFill>
              <a:schemeClr val="bg1">
                <a:lumMod val="75000"/>
              </a:schemeClr>
            </a:solidFill>
            <a:bevel/>
          </a:ln>
          <a:effectLst/>
        </p:spPr>
        <p:style>
          <a:lnRef idx="2">
            <a:schemeClr val="accent1"/>
          </a:lnRef>
          <a:fillRef idx="0">
            <a:schemeClr val="accent1"/>
          </a:fillRef>
          <a:effectRef idx="1">
            <a:schemeClr val="accent1"/>
          </a:effectRef>
          <a:fontRef idx="minor">
            <a:schemeClr val="tx1"/>
          </a:fontRef>
        </p:style>
      </p:cxnSp>
      <p:sp>
        <p:nvSpPr>
          <p:cNvPr id="56328" name="TextBox 15">
            <a:extLst>
              <a:ext uri="{FF2B5EF4-FFF2-40B4-BE49-F238E27FC236}">
                <a16:creationId xmlns:a16="http://schemas.microsoft.com/office/drawing/2014/main" id="{BC20B389-4D7D-45F2-8741-B9DD0499D77C}"/>
              </a:ext>
            </a:extLst>
          </p:cNvPr>
          <p:cNvSpPr txBox="1">
            <a:spLocks noChangeArrowheads="1"/>
          </p:cNvSpPr>
          <p:nvPr/>
        </p:nvSpPr>
        <p:spPr bwMode="auto">
          <a:xfrm>
            <a:off x="5943600" y="1238251"/>
            <a:ext cx="4495800" cy="4145407"/>
          </a:xfrm>
          <a:prstGeom prst="rect">
            <a:avLst/>
          </a:prstGeom>
          <a:noFill/>
          <a:ln>
            <a:noFill/>
          </a:ln>
        </p:spPr>
        <p:txBody>
          <a:bodyPr lIns="0" tIns="0" rIns="0" bIns="0"/>
          <a:lstStyle>
            <a:lvl1pPr marL="342900" indent="-342900">
              <a:spcBef>
                <a:spcPts val="600"/>
              </a:spcBef>
              <a:buSzPct val="30000"/>
              <a:buFont typeface=".AppleSystemUIFont" charset="-120"/>
              <a:buChar char=" "/>
              <a:defRPr sz="1600">
                <a:solidFill>
                  <a:schemeClr val="tx1"/>
                </a:solidFill>
                <a:latin typeface="Arial" charset="0"/>
              </a:defRPr>
            </a:lvl1pPr>
            <a:lvl2pPr marL="742950" indent="-285750">
              <a:spcBef>
                <a:spcPts val="600"/>
              </a:spcBef>
              <a:buClr>
                <a:schemeClr val="accent1"/>
              </a:buClr>
              <a:buSzPct val="100000"/>
              <a:buFont typeface="Calibri" charset="0"/>
              <a:buChar char="•"/>
              <a:defRPr sz="1600">
                <a:solidFill>
                  <a:schemeClr val="tx1"/>
                </a:solidFill>
                <a:latin typeface="Arial" charset="0"/>
              </a:defRPr>
            </a:lvl2pPr>
            <a:lvl3pPr marL="1143000" indent="-228600">
              <a:spcBef>
                <a:spcPts val="600"/>
              </a:spcBef>
              <a:buFont typeface="Calibri" charset="0"/>
              <a:buChar char="–"/>
              <a:defRPr sz="1400">
                <a:solidFill>
                  <a:schemeClr val="tx1"/>
                </a:solidFill>
                <a:latin typeface="Arial" charset="0"/>
              </a:defRPr>
            </a:lvl3pPr>
            <a:lvl4pPr marL="1600200" indent="-228600">
              <a:spcBef>
                <a:spcPts val="600"/>
              </a:spcBef>
              <a:buFont typeface="Calibri" charset="0"/>
              <a:buChar char="–"/>
              <a:defRPr sz="1400">
                <a:solidFill>
                  <a:schemeClr val="tx1"/>
                </a:solidFill>
                <a:latin typeface="Arial" charset="0"/>
              </a:defRPr>
            </a:lvl4pPr>
            <a:lvl5pPr marL="2057400" indent="-228600">
              <a:spcBef>
                <a:spcPts val="600"/>
              </a:spcBef>
              <a:buFont typeface="Calibri" charset="0"/>
              <a:buChar char="-"/>
              <a:defRPr sz="1400">
                <a:solidFill>
                  <a:schemeClr val="tx1"/>
                </a:solidFill>
                <a:latin typeface="Arial" charset="0"/>
              </a:defRPr>
            </a:lvl5pPr>
            <a:lvl6pPr marL="2514600" indent="-228600" eaLnBrk="0" fontAlgn="base" hangingPunct="0">
              <a:spcBef>
                <a:spcPts val="600"/>
              </a:spcBef>
              <a:spcAft>
                <a:spcPct val="0"/>
              </a:spcAft>
              <a:buFont typeface="Calibri" charset="0"/>
              <a:buChar char="-"/>
              <a:defRPr sz="1400">
                <a:solidFill>
                  <a:schemeClr val="tx1"/>
                </a:solidFill>
                <a:latin typeface="Arial" charset="0"/>
              </a:defRPr>
            </a:lvl6pPr>
            <a:lvl7pPr marL="2971800" indent="-228600" eaLnBrk="0" fontAlgn="base" hangingPunct="0">
              <a:spcBef>
                <a:spcPts val="600"/>
              </a:spcBef>
              <a:spcAft>
                <a:spcPct val="0"/>
              </a:spcAft>
              <a:buFont typeface="Calibri" charset="0"/>
              <a:buChar char="-"/>
              <a:defRPr sz="1400">
                <a:solidFill>
                  <a:schemeClr val="tx1"/>
                </a:solidFill>
                <a:latin typeface="Arial" charset="0"/>
              </a:defRPr>
            </a:lvl7pPr>
            <a:lvl8pPr marL="3429000" indent="-228600" eaLnBrk="0" fontAlgn="base" hangingPunct="0">
              <a:spcBef>
                <a:spcPts val="600"/>
              </a:spcBef>
              <a:spcAft>
                <a:spcPct val="0"/>
              </a:spcAft>
              <a:buFont typeface="Calibri" charset="0"/>
              <a:buChar char="-"/>
              <a:defRPr sz="1400">
                <a:solidFill>
                  <a:schemeClr val="tx1"/>
                </a:solidFill>
                <a:latin typeface="Arial" charset="0"/>
              </a:defRPr>
            </a:lvl8pPr>
            <a:lvl9pPr marL="3886200" indent="-228600" eaLnBrk="0" fontAlgn="base" hangingPunct="0">
              <a:spcBef>
                <a:spcPts val="600"/>
              </a:spcBef>
              <a:spcAft>
                <a:spcPct val="0"/>
              </a:spcAft>
              <a:buFont typeface="Calibri" charset="0"/>
              <a:buChar char="-"/>
              <a:defRPr sz="1400">
                <a:solidFill>
                  <a:schemeClr val="tx1"/>
                </a:solidFill>
                <a:latin typeface="Arial" charset="0"/>
              </a:defRPr>
            </a:lvl9pPr>
          </a:lstStyle>
          <a:p>
            <a:pPr marL="407988" indent="-407988" eaLnBrk="1" hangingPunct="1">
              <a:spcBef>
                <a:spcPct val="0"/>
              </a:spcBef>
              <a:spcAft>
                <a:spcPts val="600"/>
              </a:spcAft>
              <a:buSzTx/>
              <a:buFont typeface=".AppleSystemUIFont" charset="-120"/>
              <a:buNone/>
              <a:defRPr/>
            </a:pPr>
            <a:r>
              <a:rPr lang="en-US" altLang="en-US" sz="1600" b="1" dirty="0">
                <a:solidFill>
                  <a:schemeClr val="bg1"/>
                </a:solidFill>
                <a:latin typeface="Arial Regular" charset="0"/>
                <a:ea typeface="ＭＳ Ｐゴシック" charset="-128"/>
              </a:rPr>
              <a:t>Typical personal goal:</a:t>
            </a:r>
            <a:br>
              <a:rPr lang="en-US" altLang="en-US" sz="1600" b="1" dirty="0">
                <a:solidFill>
                  <a:schemeClr val="bg1"/>
                </a:solidFill>
                <a:latin typeface="Arial Regular" charset="0"/>
                <a:ea typeface="ＭＳ Ｐゴシック" charset="-128"/>
              </a:rPr>
            </a:br>
            <a:r>
              <a:rPr lang="en-US" altLang="en-US" sz="1600" dirty="0">
                <a:solidFill>
                  <a:schemeClr val="bg1"/>
                </a:solidFill>
                <a:latin typeface="Arial Regular" charset="0"/>
                <a:ea typeface="ＭＳ Ｐゴシック" charset="-128"/>
              </a:rPr>
              <a:t>Improve my fitness level</a:t>
            </a:r>
            <a:endParaRPr lang="en-US" altLang="en-US" sz="1600" b="1" dirty="0">
              <a:solidFill>
                <a:schemeClr val="bg1"/>
              </a:solidFill>
              <a:latin typeface="Arial Regular" charset="0"/>
              <a:ea typeface="ＭＳ Ｐゴシック" charset="-128"/>
            </a:endParaRPr>
          </a:p>
          <a:p>
            <a:pPr marL="0" indent="0" eaLnBrk="1" hangingPunct="1">
              <a:spcBef>
                <a:spcPct val="0"/>
              </a:spcBef>
              <a:spcAft>
                <a:spcPts val="600"/>
              </a:spcAft>
              <a:buSzTx/>
              <a:buFont typeface=".AppleSystemUIFont" charset="-120"/>
              <a:buNone/>
              <a:defRPr/>
            </a:pPr>
            <a:r>
              <a:rPr lang="en-US" altLang="en-US" sz="1600" b="1" dirty="0">
                <a:solidFill>
                  <a:schemeClr val="bg1"/>
                </a:solidFill>
                <a:latin typeface="Arial Regular" charset="0"/>
                <a:ea typeface="ＭＳ Ｐゴシック" charset="-128"/>
              </a:rPr>
              <a:t>Typical professional goal:</a:t>
            </a:r>
            <a:br>
              <a:rPr lang="en-US" altLang="en-US" sz="1600" b="1" dirty="0">
                <a:solidFill>
                  <a:schemeClr val="bg1"/>
                </a:solidFill>
                <a:latin typeface="Arial Regular" charset="0"/>
                <a:ea typeface="ＭＳ Ｐゴシック" charset="-128"/>
              </a:rPr>
            </a:br>
            <a:r>
              <a:rPr lang="en-US" altLang="en-US" sz="1600" dirty="0">
                <a:solidFill>
                  <a:schemeClr val="bg1"/>
                </a:solidFill>
                <a:latin typeface="Arial Regular" charset="0"/>
                <a:ea typeface="ＭＳ Ｐゴシック" charset="-128"/>
              </a:rPr>
              <a:t>Work on article manuscript</a:t>
            </a:r>
          </a:p>
          <a:p>
            <a:pPr eaLnBrk="1" hangingPunct="1">
              <a:spcBef>
                <a:spcPct val="0"/>
              </a:spcBef>
              <a:spcAft>
                <a:spcPts val="600"/>
              </a:spcAft>
              <a:buSzTx/>
              <a:buFont typeface="Wingdings" charset="2"/>
              <a:buChar char="ü"/>
              <a:defRPr/>
            </a:pPr>
            <a:endParaRPr lang="en-US" altLang="en-US" sz="1600" dirty="0">
              <a:solidFill>
                <a:schemeClr val="bg1"/>
              </a:solidFill>
              <a:latin typeface="Arial Regular" charset="0"/>
              <a:ea typeface="ＭＳ Ｐゴシック" charset="-128"/>
            </a:endParaRPr>
          </a:p>
          <a:p>
            <a:pPr marL="0" indent="0" eaLnBrk="1" hangingPunct="1">
              <a:spcBef>
                <a:spcPct val="0"/>
              </a:spcBef>
              <a:spcAft>
                <a:spcPts val="600"/>
              </a:spcAft>
              <a:buSzTx/>
              <a:buFont typeface=".AppleSystemUIFont" charset="-120"/>
              <a:buNone/>
              <a:defRPr/>
            </a:pPr>
            <a:r>
              <a:rPr lang="en-US" altLang="en-US" sz="1600" b="1" dirty="0">
                <a:solidFill>
                  <a:schemeClr val="bg1"/>
                </a:solidFill>
                <a:latin typeface="Arial Regular" charset="0"/>
                <a:ea typeface="ＭＳ Ｐゴシック" charset="-128"/>
              </a:rPr>
              <a:t>SMART goal (personal):</a:t>
            </a:r>
          </a:p>
          <a:p>
            <a:pPr marL="407988" indent="0" eaLnBrk="1" hangingPunct="1">
              <a:spcBef>
                <a:spcPct val="0"/>
              </a:spcBef>
              <a:spcAft>
                <a:spcPts val="600"/>
              </a:spcAft>
              <a:buSzTx/>
              <a:buFont typeface=".AppleSystemUIFont" charset="-120"/>
              <a:buNone/>
              <a:defRPr/>
            </a:pPr>
            <a:r>
              <a:rPr lang="en-US" altLang="en-US" sz="1600" dirty="0">
                <a:solidFill>
                  <a:schemeClr val="bg1"/>
                </a:solidFill>
                <a:latin typeface="Arial Regular" charset="0"/>
                <a:ea typeface="ＭＳ Ｐゴシック" charset="-128"/>
              </a:rPr>
              <a:t>Walk at least 10,000 steps per day, Monday </a:t>
            </a:r>
            <a:r>
              <a:rPr lang="mr-IN" altLang="en-US" sz="1600" dirty="0">
                <a:solidFill>
                  <a:schemeClr val="bg1"/>
                </a:solidFill>
                <a:latin typeface="Arial Regular" charset="0"/>
                <a:ea typeface="ＭＳ Ｐゴシック" charset="-128"/>
              </a:rPr>
              <a:t>–</a:t>
            </a:r>
            <a:r>
              <a:rPr lang="en-US" altLang="en-US" sz="1600" dirty="0">
                <a:solidFill>
                  <a:schemeClr val="bg1"/>
                </a:solidFill>
                <a:latin typeface="Arial Regular" charset="0"/>
                <a:ea typeface="ＭＳ Ｐゴシック" charset="-128"/>
              </a:rPr>
              <a:t> Friday, from today until the last day of the term.</a:t>
            </a:r>
          </a:p>
          <a:p>
            <a:pPr marL="0" indent="0" eaLnBrk="1" hangingPunct="1">
              <a:spcBef>
                <a:spcPct val="0"/>
              </a:spcBef>
              <a:spcAft>
                <a:spcPts val="600"/>
              </a:spcAft>
              <a:buSzTx/>
              <a:buFont typeface=".AppleSystemUIFont" charset="-120"/>
              <a:buNone/>
              <a:defRPr/>
            </a:pPr>
            <a:r>
              <a:rPr lang="en-US" altLang="en-US" sz="1600" b="1" dirty="0">
                <a:solidFill>
                  <a:schemeClr val="bg1"/>
                </a:solidFill>
                <a:latin typeface="Arial Regular" charset="0"/>
                <a:ea typeface="ＭＳ Ｐゴシック" charset="-128"/>
              </a:rPr>
              <a:t>SMART goal (professional):</a:t>
            </a:r>
          </a:p>
          <a:p>
            <a:pPr marL="407988" indent="0" eaLnBrk="1" hangingPunct="1">
              <a:spcBef>
                <a:spcPct val="0"/>
              </a:spcBef>
              <a:spcAft>
                <a:spcPts val="600"/>
              </a:spcAft>
              <a:buSzTx/>
              <a:buFont typeface=".AppleSystemUIFont" charset="-120"/>
              <a:buNone/>
              <a:defRPr/>
            </a:pPr>
            <a:r>
              <a:rPr lang="en-US" altLang="en-US" sz="1600" dirty="0">
                <a:solidFill>
                  <a:schemeClr val="bg1"/>
                </a:solidFill>
                <a:latin typeface="Arial Regular" charset="0"/>
                <a:ea typeface="ＭＳ Ｐゴシック" charset="-128"/>
              </a:rPr>
              <a:t>Read relevant literature on X and draft lit review by the end of May 2021</a:t>
            </a:r>
          </a:p>
          <a:p>
            <a:pPr marL="407988" indent="0" eaLnBrk="1" hangingPunct="1">
              <a:spcBef>
                <a:spcPct val="0"/>
              </a:spcBef>
              <a:spcAft>
                <a:spcPts val="600"/>
              </a:spcAft>
              <a:buSzTx/>
              <a:buFont typeface=".AppleSystemUIFont" charset="-120"/>
              <a:buNone/>
              <a:defRPr/>
            </a:pPr>
            <a:endParaRPr lang="en-US" altLang="en-US" sz="1100" dirty="0">
              <a:solidFill>
                <a:schemeClr val="bg1"/>
              </a:solidFill>
              <a:latin typeface="Arial Regular" charset="0"/>
              <a:ea typeface="ＭＳ Ｐゴシック" charset="-128"/>
            </a:endParaRPr>
          </a:p>
          <a:p>
            <a:pPr eaLnBrk="1" hangingPunct="1">
              <a:spcBef>
                <a:spcPct val="0"/>
              </a:spcBef>
              <a:buSzTx/>
              <a:buFont typeface="Georgia" charset="0"/>
              <a:buAutoNum type="arabicPeriod"/>
              <a:defRPr/>
            </a:pPr>
            <a:endParaRPr lang="en-US" altLang="en-US" sz="1100" dirty="0">
              <a:latin typeface="Arial Regular" charset="0"/>
              <a:ea typeface="ＭＳ Ｐゴシック" charset="-128"/>
            </a:endParaRPr>
          </a:p>
        </p:txBody>
      </p:sp>
      <p:sp>
        <p:nvSpPr>
          <p:cNvPr id="23" name="Content Placeholder 2">
            <a:extLst>
              <a:ext uri="{FF2B5EF4-FFF2-40B4-BE49-F238E27FC236}">
                <a16:creationId xmlns:a16="http://schemas.microsoft.com/office/drawing/2014/main" id="{DD20FE40-6BF5-410C-A69A-194A1594B45B}"/>
              </a:ext>
            </a:extLst>
          </p:cNvPr>
          <p:cNvSpPr txBox="1">
            <a:spLocks/>
          </p:cNvSpPr>
          <p:nvPr/>
        </p:nvSpPr>
        <p:spPr bwMode="auto">
          <a:xfrm>
            <a:off x="5341938" y="4910139"/>
            <a:ext cx="5097462" cy="1425575"/>
          </a:xfrm>
          <a:prstGeom prst="rect">
            <a:avLst/>
          </a:prstGeom>
          <a:noFill/>
          <a:ln>
            <a:noFill/>
          </a:ln>
        </p:spPr>
        <p:txBody>
          <a:bodyPr/>
          <a:lstStyle>
            <a:lvl1pPr marL="457200" indent="-457200">
              <a:defRPr sz="2400">
                <a:solidFill>
                  <a:schemeClr val="tx1"/>
                </a:solidFill>
                <a:latin typeface="Arial" charset="0"/>
                <a:ea typeface="ＭＳ Ｐゴシック" charset="0"/>
                <a:cs typeface="ＭＳ Ｐゴシック" charset="0"/>
              </a:defRPr>
            </a:lvl1pPr>
            <a:lvl2pPr marL="806450" indent="-4572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ct val="20000"/>
              </a:spcBef>
              <a:buClr>
                <a:schemeClr val="tx2"/>
              </a:buClr>
              <a:buSzPct val="70000"/>
              <a:buFont typeface="Wingdings" charset="0"/>
              <a:buNone/>
              <a:defRPr/>
            </a:pPr>
            <a:r>
              <a:rPr lang="en-US" sz="2400" b="1" dirty="0">
                <a:solidFill>
                  <a:schemeClr val="bg1"/>
                </a:solidFill>
                <a:latin typeface="+mj-lt"/>
                <a:cs typeface="Arial"/>
              </a:rPr>
              <a:t>So, take 7-10 minutes to re-read and revise your goals into SMART goals.</a:t>
            </a:r>
          </a:p>
        </p:txBody>
      </p:sp>
      <p:sp>
        <p:nvSpPr>
          <p:cNvPr id="10" name="Rectangle 9">
            <a:extLst>
              <a:ext uri="{FF2B5EF4-FFF2-40B4-BE49-F238E27FC236}">
                <a16:creationId xmlns:a16="http://schemas.microsoft.com/office/drawing/2014/main" id="{5A9CD87E-9ECD-4240-B0EE-10FECE1A4E10}"/>
              </a:ext>
            </a:extLst>
          </p:cNvPr>
          <p:cNvSpPr/>
          <p:nvPr/>
        </p:nvSpPr>
        <p:spPr>
          <a:xfrm>
            <a:off x="0" y="0"/>
            <a:ext cx="12192000" cy="288826"/>
          </a:xfrm>
          <a:prstGeom prst="rect">
            <a:avLst/>
          </a:prstGeom>
          <a:pattFill prst="smCheck">
            <a:fgClr>
              <a:schemeClr val="tx2">
                <a:lumMod val="95000"/>
                <a:lumOff val="5000"/>
              </a:schemeClr>
            </a:fgClr>
            <a:bgClr>
              <a:srgbClr val="990033"/>
            </a:bgClr>
          </a:patt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11" name="TextBox 10">
            <a:extLst>
              <a:ext uri="{FF2B5EF4-FFF2-40B4-BE49-F238E27FC236}">
                <a16:creationId xmlns:a16="http://schemas.microsoft.com/office/drawing/2014/main" id="{2B8C9ADA-9A5B-473D-BAC7-8B453A98DB7C}"/>
              </a:ext>
            </a:extLst>
          </p:cNvPr>
          <p:cNvSpPr txBox="1"/>
          <p:nvPr/>
        </p:nvSpPr>
        <p:spPr>
          <a:xfrm>
            <a:off x="421962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prstClr val="black">
                    <a:lumMod val="50000"/>
                    <a:lumOff val="50000"/>
                  </a:prstClr>
                </a:solidFill>
                <a:effectLst/>
                <a:uLnTx/>
                <a:uFillTx/>
                <a:latin typeface="Myriad Pro"/>
                <a:ea typeface="+mn-ea"/>
              </a:rPr>
              <a:t>LUC Center for Faculty Excellence</a:t>
            </a:r>
          </a:p>
        </p:txBody>
      </p:sp>
      <p:sp>
        <p:nvSpPr>
          <p:cNvPr id="12" name="Rectangle 11">
            <a:extLst>
              <a:ext uri="{FF2B5EF4-FFF2-40B4-BE49-F238E27FC236}">
                <a16:creationId xmlns:a16="http://schemas.microsoft.com/office/drawing/2014/main" id="{A0858709-8606-441C-A086-C02911A88CF9}"/>
              </a:ext>
            </a:extLst>
          </p:cNvPr>
          <p:cNvSpPr/>
          <p:nvPr/>
        </p:nvSpPr>
        <p:spPr>
          <a:xfrm>
            <a:off x="1858964" y="6254274"/>
            <a:ext cx="2641600" cy="669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13" name="Rectangle 12">
            <a:extLst>
              <a:ext uri="{FF2B5EF4-FFF2-40B4-BE49-F238E27FC236}">
                <a16:creationId xmlns:a16="http://schemas.microsoft.com/office/drawing/2014/main" id="{DE73B7F2-1E08-4A97-B419-C0D480D28725}"/>
              </a:ext>
            </a:extLst>
          </p:cNvPr>
          <p:cNvSpPr/>
          <p:nvPr/>
        </p:nvSpPr>
        <p:spPr>
          <a:xfrm>
            <a:off x="286327" y="6188364"/>
            <a:ext cx="1237673" cy="669636"/>
          </a:xfrm>
          <a:prstGeom prst="rect">
            <a:avLst/>
          </a:prstGeom>
          <a:solidFill>
            <a:srgbClr val="777CA2"/>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Aft>
                <a:spcPts val="1200"/>
              </a:spcAft>
            </a:pPr>
            <a:endParaRPr lang="en-US" sz="1600" dirty="0">
              <a:latin typeface="+mj-lt"/>
            </a:endParaRPr>
          </a:p>
        </p:txBody>
      </p:sp>
      <p:sp>
        <p:nvSpPr>
          <p:cNvPr id="14" name="TextBox 13">
            <a:extLst>
              <a:ext uri="{FF2B5EF4-FFF2-40B4-BE49-F238E27FC236}">
                <a16:creationId xmlns:a16="http://schemas.microsoft.com/office/drawing/2014/main" id="{6DE52312-9F39-46E1-9D41-C74096924CBE}"/>
              </a:ext>
            </a:extLst>
          </p:cNvPr>
          <p:cNvSpPr txBox="1"/>
          <p:nvPr/>
        </p:nvSpPr>
        <p:spPr>
          <a:xfrm>
            <a:off x="4314343" y="6483178"/>
            <a:ext cx="7591330" cy="230832"/>
          </a:xfrm>
          <a:prstGeom prst="rect">
            <a:avLst/>
          </a:prstGeom>
          <a:noFill/>
        </p:spPr>
        <p:txBody>
          <a:bodyPr wrap="square">
            <a:sp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900" cap="all" spc="300" normalizeH="0" baseline="0" noProof="0" dirty="0">
                <a:ln>
                  <a:noFill/>
                </a:ln>
                <a:solidFill>
                  <a:schemeClr val="bg1"/>
                </a:solidFill>
                <a:effectLst/>
                <a:uLnTx/>
                <a:uFillTx/>
                <a:latin typeface="Myriad Pro"/>
                <a:ea typeface="+mn-ea"/>
              </a:rPr>
              <a:t>LUC Center for Faculty Excellence</a:t>
            </a:r>
          </a:p>
        </p:txBody>
      </p:sp>
    </p:spTree>
    <p:extLst>
      <p:ext uri="{BB962C8B-B14F-4D97-AF65-F5344CB8AC3E}">
        <p14:creationId xmlns:p14="http://schemas.microsoft.com/office/powerpoint/2010/main" val="2700932537"/>
      </p:ext>
    </p:extLst>
  </p:cSld>
  <p:clrMapOvr>
    <a:masterClrMapping/>
  </p:clrMapOvr>
</p:sld>
</file>

<file path=ppt/theme/theme1.xml><?xml version="1.0" encoding="utf-8"?>
<a:theme xmlns:a="http://schemas.openxmlformats.org/drawingml/2006/main" name="_powerPointMaster_university_myriadMi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screen">
  <a:themeElements>
    <a:clrScheme name="Custom 196">
      <a:dk1>
        <a:srgbClr val="2E2E2E"/>
      </a:dk1>
      <a:lt1>
        <a:srgbClr val="FFFFFF"/>
      </a:lt1>
      <a:dk2>
        <a:srgbClr val="000000"/>
      </a:dk2>
      <a:lt2>
        <a:srgbClr val="FFFFFF"/>
      </a:lt2>
      <a:accent1>
        <a:srgbClr val="E69341"/>
      </a:accent1>
      <a:accent2>
        <a:srgbClr val="C14330"/>
      </a:accent2>
      <a:accent3>
        <a:srgbClr val="1D267F"/>
      </a:accent3>
      <a:accent4>
        <a:srgbClr val="797EA3"/>
      </a:accent4>
      <a:accent5>
        <a:srgbClr val="595E93"/>
      </a:accent5>
      <a:accent6>
        <a:srgbClr val="FFFFFF"/>
      </a:accent6>
      <a:hlink>
        <a:srgbClr val="E59241"/>
      </a:hlink>
      <a:folHlink>
        <a:srgbClr val="E59241"/>
      </a:folHlink>
    </a:clrScheme>
    <a:fontScheme name="Custom 16">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4"/>
            </a:gs>
            <a:gs pos="100000">
              <a:schemeClr val="accent5"/>
            </a:gs>
          </a:gsLst>
          <a:lin ang="5400000" scaled="1"/>
        </a:gradFill>
        <a:ln>
          <a:noFill/>
        </a:ln>
        <a:effectLst/>
      </a:spPr>
      <a:bodyPr lIns="182880" tIns="182880" rIns="182880" bIns="182880" rtlCol="0" anchor="ctr"/>
      <a:lstStyle>
        <a:defPPr algn="ctr">
          <a:spcAft>
            <a:spcPts val="1200"/>
          </a:spcAft>
          <a:defRPr sz="1600" dirty="0" smtClean="0">
            <a:latin typeface="+mj-lt"/>
          </a:defRPr>
        </a:defPPr>
      </a:lstStyle>
      <a:style>
        <a:lnRef idx="1">
          <a:schemeClr val="accent1"/>
        </a:lnRef>
        <a:fillRef idx="3">
          <a:schemeClr val="accent1"/>
        </a:fillRef>
        <a:effectRef idx="2">
          <a:schemeClr val="accent1"/>
        </a:effectRef>
        <a:fontRef idx="minor">
          <a:schemeClr val="lt1"/>
        </a:fontRef>
      </a:style>
    </a:spDef>
    <a:lnDef>
      <a:spPr>
        <a:ln w="12700" cap="flat">
          <a:solidFill>
            <a:schemeClr val="bg1">
              <a:lumMod val="75000"/>
            </a:schemeClr>
          </a:solidFill>
          <a:beve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600" dirty="0">
            <a:latin typeface="Arial Regular"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21BEF9BA22754BB1CE697E95CBFB94" ma:contentTypeVersion="8" ma:contentTypeDescription="Create a new document." ma:contentTypeScope="" ma:versionID="6be26e3b519730a48627207102aa2f51">
  <xsd:schema xmlns:xsd="http://www.w3.org/2001/XMLSchema" xmlns:xs="http://www.w3.org/2001/XMLSchema" xmlns:p="http://schemas.microsoft.com/office/2006/metadata/properties" xmlns:ns2="a5c017e9-ffca-47b8-ac47-a6182ceb6cb4" targetNamespace="http://schemas.microsoft.com/office/2006/metadata/properties" ma:root="true" ma:fieldsID="df34b15452d55aa6f37ec4fab63e9936" ns2:_="">
    <xsd:import namespace="a5c017e9-ffca-47b8-ac47-a6182ceb6c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c017e9-ffca-47b8-ac47-a6182ceb6c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D2A761-7ADC-4369-9D86-1F82A62C4B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c017e9-ffca-47b8-ac47-a6182ceb6c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5F2178-30A3-4633-BCBD-37533AAF6E9E}">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a5c017e9-ffca-47b8-ac47-a6182ceb6cb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68C5A42-12F4-40C4-8984-2A5B69DA07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powerPoint_university_minionMyriad</Template>
  <TotalTime>0</TotalTime>
  <Words>1181</Words>
  <Application>Microsoft Office PowerPoint</Application>
  <PresentationFormat>Widescreen</PresentationFormat>
  <Paragraphs>224</Paragraphs>
  <Slides>21</Slides>
  <Notes>21</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5" baseType="lpstr">
      <vt:lpstr>MS PGothic</vt:lpstr>
      <vt:lpstr>Wingdings</vt:lpstr>
      <vt:lpstr>.AppleSystemUIFont</vt:lpstr>
      <vt:lpstr>Myriad Pro</vt:lpstr>
      <vt:lpstr>Minion Pro</vt:lpstr>
      <vt:lpstr>Georgia</vt:lpstr>
      <vt:lpstr>Times New Roman</vt:lpstr>
      <vt:lpstr>Arial</vt:lpstr>
      <vt:lpstr>MS PGothic</vt:lpstr>
      <vt:lpstr>Arial Regular</vt:lpstr>
      <vt:lpstr>Calibri</vt:lpstr>
      <vt:lpstr>_powerPointMaster_university_myriadMinion</vt:lpstr>
      <vt:lpstr>Fullscreen</vt:lpstr>
      <vt:lpstr>Document</vt:lpstr>
      <vt:lpstr>Center for Faculty Excellence Loyola University Chicago</vt:lpstr>
      <vt:lpstr>Today’s FacilitatorS</vt:lpstr>
      <vt:lpstr>National Center For  Faculty Development and Diversity Core Curriculum</vt:lpstr>
      <vt:lpstr>PowerPoint Presentation</vt:lpstr>
      <vt:lpstr>PowerPoint Presentation</vt:lpstr>
      <vt:lpstr>Creating your strategic plan</vt:lpstr>
      <vt:lpstr>PowerPoint Presentation</vt:lpstr>
      <vt:lpstr>PowerPoint Presentation</vt:lpstr>
      <vt:lpstr>Let’s pause…are your goals:</vt:lpstr>
      <vt:lpstr>PowerPoint Presentation</vt:lpstr>
      <vt:lpstr>PowerPoint Presentation</vt:lpstr>
      <vt:lpstr>PowerPoint Presentation</vt:lpstr>
      <vt:lpstr>PowerPoint Presentation</vt:lpstr>
      <vt:lpstr>The Time Map</vt:lpstr>
      <vt:lpstr>Time Map</vt:lpstr>
      <vt:lpstr>Step 3.5 - Add Tasks To YOUR Week (aka ”Weekly Planning”/”Sunday Meeting”)</vt:lpstr>
      <vt:lpstr>PowerPoint Presentation</vt:lpstr>
      <vt:lpstr>PowerPoint Presentation</vt:lpstr>
      <vt:lpstr>Moving forward</vt:lpstr>
      <vt:lpstr>www.FacultyDiversity.org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Faculty Excellence Loyola University Chicago</dc:title>
  <dc:creator/>
  <cp:lastModifiedBy/>
  <cp:revision>126</cp:revision>
  <dcterms:created xsi:type="dcterms:W3CDTF">2014-10-20T16:32:03Z</dcterms:created>
  <dcterms:modified xsi:type="dcterms:W3CDTF">2021-11-01T16:34:03Z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0x0101004421BEF9BA22754BB1CE697E95CBFB94</vt:lpwstr>
  </property>
</Properties>
</file>